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9" r:id="rId10"/>
    <p:sldId id="271" r:id="rId11"/>
    <p:sldId id="262" r:id="rId12"/>
    <p:sldId id="265" r:id="rId13"/>
    <p:sldId id="270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A38"/>
    <a:srgbClr val="FF65FF"/>
    <a:srgbClr val="C2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66901"/>
  </p:normalViewPr>
  <p:slideViewPr>
    <p:cSldViewPr snapToGrid="0" snapToObjects="1">
      <p:cViewPr varScale="1">
        <p:scale>
          <a:sx n="80" d="100"/>
          <a:sy n="80" d="100"/>
        </p:scale>
        <p:origin x="1696" y="184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034E0-C77D-474A-9B42-AA9A4CB6F618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83B34-1711-2047-A1F2-12179831D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2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3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7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4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9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7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7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with regards to actual back design aspects,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this project the minimum recommended requirement was just one table as there was no DTO, and I hence I kept to this to keep it simple and to ensure I complete everything on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this you can see the ERD and that it was more or less the same- the only difference being I decided as I was working on the back end to also have an episode counter for the user so that was another thing I added.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there was only one table I didn’t have to worry much about relationships or anything like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as you can see as well here is the UML diagram which set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provide a way to visualize the design structure of the backend code.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83B34-1711-2047-A1F2-12179831D8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86A9-6F0A-E741-A3D4-B7EA5482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1361A-9C27-A444-86AF-7AFD925A1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47E9-F62A-C74B-AFEF-E5D6CF9B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16A2-51A6-5944-A66F-2150D02C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ACDB-BFBB-3847-AAA5-9EB23AEE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2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A41F-C68B-E748-BB99-B4964635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F4665-5A2D-4142-999F-D8DA07BA5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C37C7-97C5-4647-9AFC-E4912F33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36CA-40F8-154E-9156-CD122916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8D1B6-1060-2643-90AF-345B2FFF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B4AED-BD98-9347-84C4-BF1720666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219CB-3366-2645-B875-5638A68A8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A394-7CB4-A44E-9156-B92422F7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05BA9-FF52-594A-BF12-6A364AD9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CC55-E98A-F941-89EA-DC2FD2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B50B-2709-5540-B6EA-6CEB5DB2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56B0-2C2C-6A4E-AE7C-2B67C3A3A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D9C80-2A41-B241-A8B0-80B90337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A6FB-19FD-6846-BA09-ACC448F9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1072-1AC0-E045-9E44-BDC676B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E5C2-1044-3644-B7C5-531B8DEB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B70ED-20D0-724E-9E02-14F21706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00A2-51FC-414D-8A3E-F01A43E7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949C-82D8-C243-B2A4-D8E2CD52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1FD9-9527-BC4F-9A2D-CA213AF7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1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0B9B-8D00-A144-B293-3BE8A8B1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8062-1A67-8047-A480-B34881084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CF05-8593-3349-A3D3-BE4869775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42023-730B-B446-B4FA-E9ACCE0F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764A8-727C-CA42-9534-F0594934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6DE-C1C0-D24F-8DE5-2C2DF56F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807D-FE99-7E4B-BAFF-FB395E3C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4695-2E80-6E4E-8A0A-61425375C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4B4DA-7BC9-374B-A133-BA75D08A3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2DCBB-D660-2140-A508-1F2A3BEA5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F6015-0902-7D44-84D6-8FFC87F60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2294E-8D33-A44E-BD51-53A2D76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EDC59-A929-3A45-9A8A-98F168EB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57DD0-D9AF-1D47-B857-9865E45D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AF4E-425E-934C-B2B8-64FA3D70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D37D8-05D8-4842-8937-BC42B337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AC6A-B1E7-7448-BC64-F42943D1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75753-F272-0D4F-A13B-8D24BF69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7F32D-8FF6-DE4A-9468-0060030C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986E6-5BC5-4B4D-9D12-04D76321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692A-B168-6C48-9087-799F3BE8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1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540A-82C0-FA40-85F3-3EECD211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D018-43FF-714C-9C0F-F3359C381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904D4-06D2-E741-B2B5-625E5D6A7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F230A-DB91-AF4E-A8DF-0CDA1EE6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2C2FB-FC3F-6C47-B7FE-7641D94E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17EE8-1564-C64A-AA8A-63209CE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B8CB-066D-EA46-BC6F-1BA13607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76451-1F19-514B-9921-755272AFC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390FA-7FB7-B447-BB69-770DC942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2C29-3D0C-2040-9C5A-9246B2BE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CADD7-E26F-1847-B685-E622F9E5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E893A-487A-FF4B-B222-653B2842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801F-3A1B-634B-A22E-375A1B2B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409B7-09D2-4543-AE66-98CDDB8D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0CE26-E44E-C546-8545-24DACD04E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5FAE-8A22-CB41-B76C-C3C77EB8CE4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7704-8EE7-074C-A453-C21778F4D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0DCB-451F-0D45-90EB-C893A51A5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2596F-8E79-AC43-8852-F6AAACAB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A24B0-A944-064B-A06F-F12305A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209F6-DBFE-4A41-BC20-CAAE862F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10695BAD-26B2-0241-B524-AE3F8CBC7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45582"/>
            <a:ext cx="12192000" cy="67979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4BD8A69-F1DB-E149-8DD1-6D65BBD489BD}"/>
              </a:ext>
            </a:extLst>
          </p:cNvPr>
          <p:cNvSpPr txBox="1">
            <a:spLocks/>
          </p:cNvSpPr>
          <p:nvPr/>
        </p:nvSpPr>
        <p:spPr>
          <a:xfrm>
            <a:off x="2215833" y="1016890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Segoe Print" panose="02000800000000000000" pitchFamily="2" charset="0"/>
              </a:rPr>
              <a:t>Hobby</a:t>
            </a:r>
            <a:br>
              <a:rPr lang="en-US" b="1" dirty="0">
                <a:latin typeface="Segoe Print" panose="02000800000000000000" pitchFamily="2" charset="0"/>
              </a:rPr>
            </a:br>
            <a:r>
              <a:rPr lang="en-US" b="1" dirty="0">
                <a:latin typeface="Segoe Print" panose="02000800000000000000" pitchFamily="2" charset="0"/>
              </a:rPr>
              <a:t>Web</a:t>
            </a:r>
            <a:br>
              <a:rPr lang="en-US" b="1" dirty="0">
                <a:latin typeface="Segoe Print" panose="02000800000000000000" pitchFamily="2" charset="0"/>
              </a:rPr>
            </a:br>
            <a:r>
              <a:rPr lang="en-US" b="1" dirty="0">
                <a:latin typeface="Segoe Print" panose="02000800000000000000" pitchFamily="2" charset="0"/>
              </a:rPr>
              <a:t>Application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8F828E6-9312-B543-818F-0E2CD5352DB1}"/>
              </a:ext>
            </a:extLst>
          </p:cNvPr>
          <p:cNvSpPr txBox="1">
            <a:spLocks/>
          </p:cNvSpPr>
          <p:nvPr/>
        </p:nvSpPr>
        <p:spPr>
          <a:xfrm>
            <a:off x="2330555" y="1038899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Hobby</a:t>
            </a:r>
            <a:b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Web</a:t>
            </a:r>
            <a:b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Application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6667C85-6B3B-3844-8656-8E9A3639D21F}"/>
              </a:ext>
            </a:extLst>
          </p:cNvPr>
          <p:cNvSpPr txBox="1">
            <a:spLocks/>
          </p:cNvSpPr>
          <p:nvPr/>
        </p:nvSpPr>
        <p:spPr>
          <a:xfrm>
            <a:off x="2731952" y="5534670"/>
            <a:ext cx="4809749" cy="107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i="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Usman Sajid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4256E61-8F3F-7443-B63C-000CBDE1F2C0}"/>
              </a:ext>
            </a:extLst>
          </p:cNvPr>
          <p:cNvSpPr txBox="1">
            <a:spLocks/>
          </p:cNvSpPr>
          <p:nvPr/>
        </p:nvSpPr>
        <p:spPr>
          <a:xfrm>
            <a:off x="2798820" y="5552743"/>
            <a:ext cx="4809749" cy="107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i="1" dirty="0">
                <a:solidFill>
                  <a:srgbClr val="FFFFFF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Usman Sajid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ED15C38E-A9B0-F941-A271-98E8F93336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" b="2"/>
          <a:stretch/>
        </p:blipFill>
        <p:spPr>
          <a:xfrm>
            <a:off x="6744154" y="4579924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894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75F05-2D33-4F4C-A6C2-6E73A7F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39" y="1664348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Demonstration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583353E-C941-D146-8A43-3E0F8179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087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4A0E-0151-5249-BBAB-1F9D040B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785892"/>
            <a:ext cx="6347918" cy="100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6CE7CF4-7801-3D4E-A8A8-B5E7AA5A8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8F34707-300A-1142-8777-2BD2FFC96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20" y="1238753"/>
            <a:ext cx="1444118" cy="732678"/>
          </a:xfrm>
          <a:custGeom>
            <a:avLst/>
            <a:gdLst>
              <a:gd name="connsiteX0" fmla="*/ 0 w 1444118"/>
              <a:gd name="connsiteY0" fmla="*/ 0 h 732678"/>
              <a:gd name="connsiteX1" fmla="*/ 481373 w 1444118"/>
              <a:gd name="connsiteY1" fmla="*/ 0 h 732678"/>
              <a:gd name="connsiteX2" fmla="*/ 991628 w 1444118"/>
              <a:gd name="connsiteY2" fmla="*/ 0 h 732678"/>
              <a:gd name="connsiteX3" fmla="*/ 1444118 w 1444118"/>
              <a:gd name="connsiteY3" fmla="*/ 0 h 732678"/>
              <a:gd name="connsiteX4" fmla="*/ 1444118 w 1444118"/>
              <a:gd name="connsiteY4" fmla="*/ 344359 h 732678"/>
              <a:gd name="connsiteX5" fmla="*/ 1444118 w 1444118"/>
              <a:gd name="connsiteY5" fmla="*/ 732678 h 732678"/>
              <a:gd name="connsiteX6" fmla="*/ 962745 w 1444118"/>
              <a:gd name="connsiteY6" fmla="*/ 732678 h 732678"/>
              <a:gd name="connsiteX7" fmla="*/ 466931 w 1444118"/>
              <a:gd name="connsiteY7" fmla="*/ 732678 h 732678"/>
              <a:gd name="connsiteX8" fmla="*/ 0 w 1444118"/>
              <a:gd name="connsiteY8" fmla="*/ 732678 h 732678"/>
              <a:gd name="connsiteX9" fmla="*/ 0 w 1444118"/>
              <a:gd name="connsiteY9" fmla="*/ 388319 h 732678"/>
              <a:gd name="connsiteX10" fmla="*/ 0 w 1444118"/>
              <a:gd name="connsiteY10" fmla="*/ 0 h 7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118" h="732678" fill="none" extrusionOk="0">
                <a:moveTo>
                  <a:pt x="0" y="0"/>
                </a:moveTo>
                <a:cubicBezTo>
                  <a:pt x="143746" y="-44682"/>
                  <a:pt x="315622" y="14646"/>
                  <a:pt x="481373" y="0"/>
                </a:cubicBezTo>
                <a:cubicBezTo>
                  <a:pt x="647124" y="-14646"/>
                  <a:pt x="813280" y="57255"/>
                  <a:pt x="991628" y="0"/>
                </a:cubicBezTo>
                <a:cubicBezTo>
                  <a:pt x="1169977" y="-57255"/>
                  <a:pt x="1293437" y="41539"/>
                  <a:pt x="1444118" y="0"/>
                </a:cubicBezTo>
                <a:cubicBezTo>
                  <a:pt x="1449915" y="129765"/>
                  <a:pt x="1430166" y="211939"/>
                  <a:pt x="1444118" y="344359"/>
                </a:cubicBezTo>
                <a:cubicBezTo>
                  <a:pt x="1458070" y="476779"/>
                  <a:pt x="1437486" y="554871"/>
                  <a:pt x="1444118" y="732678"/>
                </a:cubicBezTo>
                <a:cubicBezTo>
                  <a:pt x="1289243" y="752227"/>
                  <a:pt x="1192666" y="684182"/>
                  <a:pt x="962745" y="732678"/>
                </a:cubicBezTo>
                <a:cubicBezTo>
                  <a:pt x="732824" y="781174"/>
                  <a:pt x="620879" y="693809"/>
                  <a:pt x="466931" y="732678"/>
                </a:cubicBezTo>
                <a:cubicBezTo>
                  <a:pt x="312983" y="771547"/>
                  <a:pt x="199531" y="731955"/>
                  <a:pt x="0" y="732678"/>
                </a:cubicBezTo>
                <a:cubicBezTo>
                  <a:pt x="-3222" y="564020"/>
                  <a:pt x="9677" y="536868"/>
                  <a:pt x="0" y="388319"/>
                </a:cubicBezTo>
                <a:cubicBezTo>
                  <a:pt x="-9677" y="239770"/>
                  <a:pt x="16828" y="184710"/>
                  <a:pt x="0" y="0"/>
                </a:cubicBezTo>
                <a:close/>
              </a:path>
              <a:path w="1444118" h="732678" stroke="0" extrusionOk="0">
                <a:moveTo>
                  <a:pt x="0" y="0"/>
                </a:moveTo>
                <a:cubicBezTo>
                  <a:pt x="167820" y="-6498"/>
                  <a:pt x="369356" y="46917"/>
                  <a:pt x="466931" y="0"/>
                </a:cubicBezTo>
                <a:cubicBezTo>
                  <a:pt x="564506" y="-46917"/>
                  <a:pt x="785801" y="4154"/>
                  <a:pt x="977187" y="0"/>
                </a:cubicBezTo>
                <a:cubicBezTo>
                  <a:pt x="1168573" y="-4154"/>
                  <a:pt x="1314027" y="5173"/>
                  <a:pt x="1444118" y="0"/>
                </a:cubicBezTo>
                <a:cubicBezTo>
                  <a:pt x="1444706" y="173453"/>
                  <a:pt x="1428184" y="204425"/>
                  <a:pt x="1444118" y="366339"/>
                </a:cubicBezTo>
                <a:cubicBezTo>
                  <a:pt x="1460052" y="528253"/>
                  <a:pt x="1432236" y="578795"/>
                  <a:pt x="1444118" y="732678"/>
                </a:cubicBezTo>
                <a:cubicBezTo>
                  <a:pt x="1198397" y="751004"/>
                  <a:pt x="1061403" y="687090"/>
                  <a:pt x="933863" y="732678"/>
                </a:cubicBezTo>
                <a:cubicBezTo>
                  <a:pt x="806324" y="778266"/>
                  <a:pt x="633815" y="679408"/>
                  <a:pt x="466931" y="732678"/>
                </a:cubicBezTo>
                <a:cubicBezTo>
                  <a:pt x="300047" y="785948"/>
                  <a:pt x="111093" y="686498"/>
                  <a:pt x="0" y="732678"/>
                </a:cubicBezTo>
                <a:cubicBezTo>
                  <a:pt x="-16910" y="591081"/>
                  <a:pt x="23293" y="547430"/>
                  <a:pt x="0" y="388319"/>
                </a:cubicBezTo>
                <a:cubicBezTo>
                  <a:pt x="-23293" y="229208"/>
                  <a:pt x="25029" y="91126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771669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8D3B6C-1187-C94D-B414-39F88BCF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596" y="884601"/>
            <a:ext cx="1444118" cy="537934"/>
          </a:xfrm>
          <a:custGeom>
            <a:avLst/>
            <a:gdLst>
              <a:gd name="connsiteX0" fmla="*/ 0 w 1444118"/>
              <a:gd name="connsiteY0" fmla="*/ 0 h 537934"/>
              <a:gd name="connsiteX1" fmla="*/ 438049 w 1444118"/>
              <a:gd name="connsiteY1" fmla="*/ 0 h 537934"/>
              <a:gd name="connsiteX2" fmla="*/ 933863 w 1444118"/>
              <a:gd name="connsiteY2" fmla="*/ 0 h 537934"/>
              <a:gd name="connsiteX3" fmla="*/ 1444118 w 1444118"/>
              <a:gd name="connsiteY3" fmla="*/ 0 h 537934"/>
              <a:gd name="connsiteX4" fmla="*/ 1444118 w 1444118"/>
              <a:gd name="connsiteY4" fmla="*/ 537934 h 537934"/>
              <a:gd name="connsiteX5" fmla="*/ 977187 w 1444118"/>
              <a:gd name="connsiteY5" fmla="*/ 537934 h 537934"/>
              <a:gd name="connsiteX6" fmla="*/ 481373 w 1444118"/>
              <a:gd name="connsiteY6" fmla="*/ 537934 h 537934"/>
              <a:gd name="connsiteX7" fmla="*/ 0 w 1444118"/>
              <a:gd name="connsiteY7" fmla="*/ 537934 h 537934"/>
              <a:gd name="connsiteX8" fmla="*/ 0 w 1444118"/>
              <a:gd name="connsiteY8" fmla="*/ 0 h 53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4118" h="537934" fill="none" extrusionOk="0">
                <a:moveTo>
                  <a:pt x="0" y="0"/>
                </a:moveTo>
                <a:cubicBezTo>
                  <a:pt x="187123" y="-40947"/>
                  <a:pt x="314892" y="23005"/>
                  <a:pt x="438049" y="0"/>
                </a:cubicBezTo>
                <a:cubicBezTo>
                  <a:pt x="561206" y="-23005"/>
                  <a:pt x="810182" y="615"/>
                  <a:pt x="933863" y="0"/>
                </a:cubicBezTo>
                <a:cubicBezTo>
                  <a:pt x="1057544" y="-615"/>
                  <a:pt x="1307858" y="5897"/>
                  <a:pt x="1444118" y="0"/>
                </a:cubicBezTo>
                <a:cubicBezTo>
                  <a:pt x="1500161" y="203374"/>
                  <a:pt x="1438847" y="428672"/>
                  <a:pt x="1444118" y="537934"/>
                </a:cubicBezTo>
                <a:cubicBezTo>
                  <a:pt x="1217192" y="576443"/>
                  <a:pt x="1176912" y="493023"/>
                  <a:pt x="977187" y="537934"/>
                </a:cubicBezTo>
                <a:cubicBezTo>
                  <a:pt x="777462" y="582845"/>
                  <a:pt x="580883" y="533352"/>
                  <a:pt x="481373" y="537934"/>
                </a:cubicBezTo>
                <a:cubicBezTo>
                  <a:pt x="381863" y="542516"/>
                  <a:pt x="148323" y="514832"/>
                  <a:pt x="0" y="537934"/>
                </a:cubicBezTo>
                <a:cubicBezTo>
                  <a:pt x="-1813" y="291318"/>
                  <a:pt x="54355" y="111078"/>
                  <a:pt x="0" y="0"/>
                </a:cubicBezTo>
                <a:close/>
              </a:path>
              <a:path w="1444118" h="537934" stroke="0" extrusionOk="0">
                <a:moveTo>
                  <a:pt x="0" y="0"/>
                </a:moveTo>
                <a:cubicBezTo>
                  <a:pt x="199196" y="-27532"/>
                  <a:pt x="346101" y="12574"/>
                  <a:pt x="481373" y="0"/>
                </a:cubicBezTo>
                <a:cubicBezTo>
                  <a:pt x="616645" y="-12574"/>
                  <a:pt x="806521" y="23059"/>
                  <a:pt x="991628" y="0"/>
                </a:cubicBezTo>
                <a:cubicBezTo>
                  <a:pt x="1176735" y="-23059"/>
                  <a:pt x="1277283" y="18440"/>
                  <a:pt x="1444118" y="0"/>
                </a:cubicBezTo>
                <a:cubicBezTo>
                  <a:pt x="1444369" y="179850"/>
                  <a:pt x="1387577" y="310836"/>
                  <a:pt x="1444118" y="537934"/>
                </a:cubicBezTo>
                <a:cubicBezTo>
                  <a:pt x="1286903" y="582698"/>
                  <a:pt x="1133199" y="522860"/>
                  <a:pt x="1006069" y="537934"/>
                </a:cubicBezTo>
                <a:cubicBezTo>
                  <a:pt x="878939" y="553008"/>
                  <a:pt x="640074" y="533304"/>
                  <a:pt x="539137" y="537934"/>
                </a:cubicBezTo>
                <a:cubicBezTo>
                  <a:pt x="438200" y="542564"/>
                  <a:pt x="182207" y="487636"/>
                  <a:pt x="0" y="537934"/>
                </a:cubicBezTo>
                <a:cubicBezTo>
                  <a:pt x="-61562" y="312163"/>
                  <a:pt x="63449" y="17956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257347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A7C3B97-6F7B-B346-83F7-392E4CC93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256" y="2704072"/>
            <a:ext cx="1003080" cy="997292"/>
          </a:xfrm>
          <a:custGeom>
            <a:avLst/>
            <a:gdLst>
              <a:gd name="connsiteX0" fmla="*/ 0 w 1003080"/>
              <a:gd name="connsiteY0" fmla="*/ 0 h 997292"/>
              <a:gd name="connsiteX1" fmla="*/ 501540 w 1003080"/>
              <a:gd name="connsiteY1" fmla="*/ 0 h 997292"/>
              <a:gd name="connsiteX2" fmla="*/ 1003080 w 1003080"/>
              <a:gd name="connsiteY2" fmla="*/ 0 h 997292"/>
              <a:gd name="connsiteX3" fmla="*/ 1003080 w 1003080"/>
              <a:gd name="connsiteY3" fmla="*/ 518592 h 997292"/>
              <a:gd name="connsiteX4" fmla="*/ 1003080 w 1003080"/>
              <a:gd name="connsiteY4" fmla="*/ 997292 h 997292"/>
              <a:gd name="connsiteX5" fmla="*/ 481478 w 1003080"/>
              <a:gd name="connsiteY5" fmla="*/ 997292 h 997292"/>
              <a:gd name="connsiteX6" fmla="*/ 0 w 1003080"/>
              <a:gd name="connsiteY6" fmla="*/ 997292 h 997292"/>
              <a:gd name="connsiteX7" fmla="*/ 0 w 1003080"/>
              <a:gd name="connsiteY7" fmla="*/ 478700 h 997292"/>
              <a:gd name="connsiteX8" fmla="*/ 0 w 1003080"/>
              <a:gd name="connsiteY8" fmla="*/ 0 h 99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080" h="997292" fill="none" extrusionOk="0">
                <a:moveTo>
                  <a:pt x="0" y="0"/>
                </a:moveTo>
                <a:cubicBezTo>
                  <a:pt x="220392" y="-43251"/>
                  <a:pt x="361008" y="57675"/>
                  <a:pt x="501540" y="0"/>
                </a:cubicBezTo>
                <a:cubicBezTo>
                  <a:pt x="642072" y="-57675"/>
                  <a:pt x="829265" y="44508"/>
                  <a:pt x="1003080" y="0"/>
                </a:cubicBezTo>
                <a:cubicBezTo>
                  <a:pt x="1039485" y="217716"/>
                  <a:pt x="951475" y="372540"/>
                  <a:pt x="1003080" y="518592"/>
                </a:cubicBezTo>
                <a:cubicBezTo>
                  <a:pt x="1054685" y="664644"/>
                  <a:pt x="988996" y="860705"/>
                  <a:pt x="1003080" y="997292"/>
                </a:cubicBezTo>
                <a:cubicBezTo>
                  <a:pt x="746288" y="1038924"/>
                  <a:pt x="613206" y="946173"/>
                  <a:pt x="481478" y="997292"/>
                </a:cubicBezTo>
                <a:cubicBezTo>
                  <a:pt x="349750" y="1048411"/>
                  <a:pt x="111183" y="968807"/>
                  <a:pt x="0" y="997292"/>
                </a:cubicBezTo>
                <a:cubicBezTo>
                  <a:pt x="-9983" y="740092"/>
                  <a:pt x="35848" y="683442"/>
                  <a:pt x="0" y="478700"/>
                </a:cubicBezTo>
                <a:cubicBezTo>
                  <a:pt x="-35848" y="273958"/>
                  <a:pt x="32859" y="125048"/>
                  <a:pt x="0" y="0"/>
                </a:cubicBezTo>
                <a:close/>
              </a:path>
              <a:path w="1003080" h="997292" stroke="0" extrusionOk="0">
                <a:moveTo>
                  <a:pt x="0" y="0"/>
                </a:moveTo>
                <a:cubicBezTo>
                  <a:pt x="136108" y="-38615"/>
                  <a:pt x="293680" y="35930"/>
                  <a:pt x="481478" y="0"/>
                </a:cubicBezTo>
                <a:cubicBezTo>
                  <a:pt x="669276" y="-35930"/>
                  <a:pt x="857048" y="3915"/>
                  <a:pt x="1003080" y="0"/>
                </a:cubicBezTo>
                <a:cubicBezTo>
                  <a:pt x="1017925" y="250977"/>
                  <a:pt x="965741" y="372039"/>
                  <a:pt x="1003080" y="508619"/>
                </a:cubicBezTo>
                <a:cubicBezTo>
                  <a:pt x="1040419" y="645199"/>
                  <a:pt x="988988" y="892989"/>
                  <a:pt x="1003080" y="997292"/>
                </a:cubicBezTo>
                <a:cubicBezTo>
                  <a:pt x="902254" y="1054645"/>
                  <a:pt x="744182" y="957388"/>
                  <a:pt x="521602" y="997292"/>
                </a:cubicBezTo>
                <a:cubicBezTo>
                  <a:pt x="299022" y="1037196"/>
                  <a:pt x="221446" y="938710"/>
                  <a:pt x="0" y="997292"/>
                </a:cubicBezTo>
                <a:cubicBezTo>
                  <a:pt x="-38065" y="876381"/>
                  <a:pt x="14392" y="749950"/>
                  <a:pt x="0" y="528565"/>
                </a:cubicBezTo>
                <a:cubicBezTo>
                  <a:pt x="-14392" y="307180"/>
                  <a:pt x="27722" y="163199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817608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3A29A4-E94F-CC41-B84B-B8303991367A}"/>
              </a:ext>
            </a:extLst>
          </p:cNvPr>
          <p:cNvSpPr/>
          <p:nvPr/>
        </p:nvSpPr>
        <p:spPr>
          <a:xfrm>
            <a:off x="434790" y="1812640"/>
            <a:ext cx="7019228" cy="30076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B/e: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Was: 87% Coverage – Dropped to 74%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Integration Testing ~  Controller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Unit Testing ~ Service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F/e: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Tested CRUD to ensure the website functions correctly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53D30-5AD4-FF4F-9749-DC1782BF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009" y="1875522"/>
            <a:ext cx="3702087" cy="4677558"/>
          </a:xfrm>
          <a:custGeom>
            <a:avLst/>
            <a:gdLst>
              <a:gd name="connsiteX0" fmla="*/ 0 w 3702087"/>
              <a:gd name="connsiteY0" fmla="*/ 0 h 4677558"/>
              <a:gd name="connsiteX1" fmla="*/ 528870 w 3702087"/>
              <a:gd name="connsiteY1" fmla="*/ 0 h 4677558"/>
              <a:gd name="connsiteX2" fmla="*/ 1057739 w 3702087"/>
              <a:gd name="connsiteY2" fmla="*/ 0 h 4677558"/>
              <a:gd name="connsiteX3" fmla="*/ 1586609 w 3702087"/>
              <a:gd name="connsiteY3" fmla="*/ 0 h 4677558"/>
              <a:gd name="connsiteX4" fmla="*/ 2115478 w 3702087"/>
              <a:gd name="connsiteY4" fmla="*/ 0 h 4677558"/>
              <a:gd name="connsiteX5" fmla="*/ 2607327 w 3702087"/>
              <a:gd name="connsiteY5" fmla="*/ 0 h 4677558"/>
              <a:gd name="connsiteX6" fmla="*/ 3173217 w 3702087"/>
              <a:gd name="connsiteY6" fmla="*/ 0 h 4677558"/>
              <a:gd name="connsiteX7" fmla="*/ 3702087 w 3702087"/>
              <a:gd name="connsiteY7" fmla="*/ 0 h 4677558"/>
              <a:gd name="connsiteX8" fmla="*/ 3702087 w 3702087"/>
              <a:gd name="connsiteY8" fmla="*/ 444368 h 4677558"/>
              <a:gd name="connsiteX9" fmla="*/ 3702087 w 3702087"/>
              <a:gd name="connsiteY9" fmla="*/ 1075838 h 4677558"/>
              <a:gd name="connsiteX10" fmla="*/ 3702087 w 3702087"/>
              <a:gd name="connsiteY10" fmla="*/ 1660533 h 4677558"/>
              <a:gd name="connsiteX11" fmla="*/ 3702087 w 3702087"/>
              <a:gd name="connsiteY11" fmla="*/ 2338779 h 4677558"/>
              <a:gd name="connsiteX12" fmla="*/ 3702087 w 3702087"/>
              <a:gd name="connsiteY12" fmla="*/ 2923474 h 4677558"/>
              <a:gd name="connsiteX13" fmla="*/ 3702087 w 3702087"/>
              <a:gd name="connsiteY13" fmla="*/ 3601720 h 4677558"/>
              <a:gd name="connsiteX14" fmla="*/ 3702087 w 3702087"/>
              <a:gd name="connsiteY14" fmla="*/ 4046088 h 4677558"/>
              <a:gd name="connsiteX15" fmla="*/ 3702087 w 3702087"/>
              <a:gd name="connsiteY15" fmla="*/ 4677558 h 4677558"/>
              <a:gd name="connsiteX16" fmla="*/ 3284280 w 3702087"/>
              <a:gd name="connsiteY16" fmla="*/ 4677558 h 4677558"/>
              <a:gd name="connsiteX17" fmla="*/ 2718390 w 3702087"/>
              <a:gd name="connsiteY17" fmla="*/ 4677558 h 4677558"/>
              <a:gd name="connsiteX18" fmla="*/ 2226541 w 3702087"/>
              <a:gd name="connsiteY18" fmla="*/ 4677558 h 4677558"/>
              <a:gd name="connsiteX19" fmla="*/ 1623630 w 3702087"/>
              <a:gd name="connsiteY19" fmla="*/ 4677558 h 4677558"/>
              <a:gd name="connsiteX20" fmla="*/ 1205823 w 3702087"/>
              <a:gd name="connsiteY20" fmla="*/ 4677558 h 4677558"/>
              <a:gd name="connsiteX21" fmla="*/ 676953 w 3702087"/>
              <a:gd name="connsiteY21" fmla="*/ 4677558 h 4677558"/>
              <a:gd name="connsiteX22" fmla="*/ 0 w 3702087"/>
              <a:gd name="connsiteY22" fmla="*/ 4677558 h 4677558"/>
              <a:gd name="connsiteX23" fmla="*/ 0 w 3702087"/>
              <a:gd name="connsiteY23" fmla="*/ 4092863 h 4677558"/>
              <a:gd name="connsiteX24" fmla="*/ 0 w 3702087"/>
              <a:gd name="connsiteY24" fmla="*/ 3648495 h 4677558"/>
              <a:gd name="connsiteX25" fmla="*/ 0 w 3702087"/>
              <a:gd name="connsiteY25" fmla="*/ 3017025 h 4677558"/>
              <a:gd name="connsiteX26" fmla="*/ 0 w 3702087"/>
              <a:gd name="connsiteY26" fmla="*/ 2385555 h 4677558"/>
              <a:gd name="connsiteX27" fmla="*/ 0 w 3702087"/>
              <a:gd name="connsiteY27" fmla="*/ 1707309 h 4677558"/>
              <a:gd name="connsiteX28" fmla="*/ 0 w 3702087"/>
              <a:gd name="connsiteY28" fmla="*/ 1169390 h 4677558"/>
              <a:gd name="connsiteX29" fmla="*/ 0 w 3702087"/>
              <a:gd name="connsiteY29" fmla="*/ 584695 h 4677558"/>
              <a:gd name="connsiteX30" fmla="*/ 0 w 3702087"/>
              <a:gd name="connsiteY30" fmla="*/ 0 h 46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02087" h="4677558" fill="none" extrusionOk="0">
                <a:moveTo>
                  <a:pt x="0" y="0"/>
                </a:moveTo>
                <a:cubicBezTo>
                  <a:pt x="130020" y="-50932"/>
                  <a:pt x="311494" y="1428"/>
                  <a:pt x="528870" y="0"/>
                </a:cubicBezTo>
                <a:cubicBezTo>
                  <a:pt x="746246" y="-1428"/>
                  <a:pt x="846025" y="20790"/>
                  <a:pt x="1057739" y="0"/>
                </a:cubicBezTo>
                <a:cubicBezTo>
                  <a:pt x="1269453" y="-20790"/>
                  <a:pt x="1459489" y="37444"/>
                  <a:pt x="1586609" y="0"/>
                </a:cubicBezTo>
                <a:cubicBezTo>
                  <a:pt x="1713729" y="-37444"/>
                  <a:pt x="1928392" y="35025"/>
                  <a:pt x="2115478" y="0"/>
                </a:cubicBezTo>
                <a:cubicBezTo>
                  <a:pt x="2302564" y="-35025"/>
                  <a:pt x="2395010" y="3698"/>
                  <a:pt x="2607327" y="0"/>
                </a:cubicBezTo>
                <a:cubicBezTo>
                  <a:pt x="2819644" y="-3698"/>
                  <a:pt x="2899311" y="67121"/>
                  <a:pt x="3173217" y="0"/>
                </a:cubicBezTo>
                <a:cubicBezTo>
                  <a:pt x="3447123" y="-67121"/>
                  <a:pt x="3462507" y="51796"/>
                  <a:pt x="3702087" y="0"/>
                </a:cubicBezTo>
                <a:cubicBezTo>
                  <a:pt x="3753796" y="104553"/>
                  <a:pt x="3684125" y="320891"/>
                  <a:pt x="3702087" y="444368"/>
                </a:cubicBezTo>
                <a:cubicBezTo>
                  <a:pt x="3720049" y="567845"/>
                  <a:pt x="3637288" y="793254"/>
                  <a:pt x="3702087" y="1075838"/>
                </a:cubicBezTo>
                <a:cubicBezTo>
                  <a:pt x="3766886" y="1358422"/>
                  <a:pt x="3662100" y="1377740"/>
                  <a:pt x="3702087" y="1660533"/>
                </a:cubicBezTo>
                <a:cubicBezTo>
                  <a:pt x="3742074" y="1943327"/>
                  <a:pt x="3664871" y="2100795"/>
                  <a:pt x="3702087" y="2338779"/>
                </a:cubicBezTo>
                <a:cubicBezTo>
                  <a:pt x="3739303" y="2576763"/>
                  <a:pt x="3688734" y="2787091"/>
                  <a:pt x="3702087" y="2923474"/>
                </a:cubicBezTo>
                <a:cubicBezTo>
                  <a:pt x="3715440" y="3059857"/>
                  <a:pt x="3691476" y="3345017"/>
                  <a:pt x="3702087" y="3601720"/>
                </a:cubicBezTo>
                <a:cubicBezTo>
                  <a:pt x="3712698" y="3858423"/>
                  <a:pt x="3682061" y="3941623"/>
                  <a:pt x="3702087" y="4046088"/>
                </a:cubicBezTo>
                <a:cubicBezTo>
                  <a:pt x="3722113" y="4150553"/>
                  <a:pt x="3659346" y="4456926"/>
                  <a:pt x="3702087" y="4677558"/>
                </a:cubicBezTo>
                <a:cubicBezTo>
                  <a:pt x="3610508" y="4714699"/>
                  <a:pt x="3443002" y="4644454"/>
                  <a:pt x="3284280" y="4677558"/>
                </a:cubicBezTo>
                <a:cubicBezTo>
                  <a:pt x="3125558" y="4710662"/>
                  <a:pt x="2838006" y="4622334"/>
                  <a:pt x="2718390" y="4677558"/>
                </a:cubicBezTo>
                <a:cubicBezTo>
                  <a:pt x="2598774" y="4732782"/>
                  <a:pt x="2439622" y="4672611"/>
                  <a:pt x="2226541" y="4677558"/>
                </a:cubicBezTo>
                <a:cubicBezTo>
                  <a:pt x="2013460" y="4682505"/>
                  <a:pt x="1766404" y="4627872"/>
                  <a:pt x="1623630" y="4677558"/>
                </a:cubicBezTo>
                <a:cubicBezTo>
                  <a:pt x="1480856" y="4727244"/>
                  <a:pt x="1306733" y="4633050"/>
                  <a:pt x="1205823" y="4677558"/>
                </a:cubicBezTo>
                <a:cubicBezTo>
                  <a:pt x="1104913" y="4722066"/>
                  <a:pt x="910158" y="4643040"/>
                  <a:pt x="676953" y="4677558"/>
                </a:cubicBezTo>
                <a:cubicBezTo>
                  <a:pt x="443748" y="4712076"/>
                  <a:pt x="167849" y="4673499"/>
                  <a:pt x="0" y="4677558"/>
                </a:cubicBezTo>
                <a:cubicBezTo>
                  <a:pt x="-15821" y="4466902"/>
                  <a:pt x="66780" y="4303222"/>
                  <a:pt x="0" y="4092863"/>
                </a:cubicBezTo>
                <a:cubicBezTo>
                  <a:pt x="-66780" y="3882504"/>
                  <a:pt x="13508" y="3835542"/>
                  <a:pt x="0" y="3648495"/>
                </a:cubicBezTo>
                <a:cubicBezTo>
                  <a:pt x="-13508" y="3461448"/>
                  <a:pt x="20923" y="3194812"/>
                  <a:pt x="0" y="3017025"/>
                </a:cubicBezTo>
                <a:cubicBezTo>
                  <a:pt x="-20923" y="2839238"/>
                  <a:pt x="48579" y="2684596"/>
                  <a:pt x="0" y="2385555"/>
                </a:cubicBezTo>
                <a:cubicBezTo>
                  <a:pt x="-48579" y="2086514"/>
                  <a:pt x="56235" y="1983249"/>
                  <a:pt x="0" y="1707309"/>
                </a:cubicBezTo>
                <a:cubicBezTo>
                  <a:pt x="-56235" y="1431369"/>
                  <a:pt x="2800" y="1279439"/>
                  <a:pt x="0" y="1169390"/>
                </a:cubicBezTo>
                <a:cubicBezTo>
                  <a:pt x="-2800" y="1059341"/>
                  <a:pt x="38797" y="751525"/>
                  <a:pt x="0" y="584695"/>
                </a:cubicBezTo>
                <a:cubicBezTo>
                  <a:pt x="-38797" y="417865"/>
                  <a:pt x="56567" y="274423"/>
                  <a:pt x="0" y="0"/>
                </a:cubicBezTo>
                <a:close/>
              </a:path>
              <a:path w="3702087" h="4677558" stroke="0" extrusionOk="0">
                <a:moveTo>
                  <a:pt x="0" y="0"/>
                </a:moveTo>
                <a:cubicBezTo>
                  <a:pt x="243995" y="-20415"/>
                  <a:pt x="437284" y="12368"/>
                  <a:pt x="565890" y="0"/>
                </a:cubicBezTo>
                <a:cubicBezTo>
                  <a:pt x="694496" y="-12368"/>
                  <a:pt x="850692" y="23683"/>
                  <a:pt x="1057739" y="0"/>
                </a:cubicBezTo>
                <a:cubicBezTo>
                  <a:pt x="1264786" y="-23683"/>
                  <a:pt x="1445296" y="28189"/>
                  <a:pt x="1549588" y="0"/>
                </a:cubicBezTo>
                <a:cubicBezTo>
                  <a:pt x="1653880" y="-28189"/>
                  <a:pt x="1813005" y="36243"/>
                  <a:pt x="2004416" y="0"/>
                </a:cubicBezTo>
                <a:cubicBezTo>
                  <a:pt x="2195827" y="-36243"/>
                  <a:pt x="2217823" y="7483"/>
                  <a:pt x="2422223" y="0"/>
                </a:cubicBezTo>
                <a:cubicBezTo>
                  <a:pt x="2626623" y="-7483"/>
                  <a:pt x="2732156" y="39359"/>
                  <a:pt x="2877050" y="0"/>
                </a:cubicBezTo>
                <a:cubicBezTo>
                  <a:pt x="3021944" y="-39359"/>
                  <a:pt x="3434380" y="7182"/>
                  <a:pt x="3702087" y="0"/>
                </a:cubicBezTo>
                <a:cubicBezTo>
                  <a:pt x="3750252" y="286157"/>
                  <a:pt x="3693101" y="336223"/>
                  <a:pt x="3702087" y="631470"/>
                </a:cubicBezTo>
                <a:cubicBezTo>
                  <a:pt x="3711073" y="926717"/>
                  <a:pt x="3666438" y="1123982"/>
                  <a:pt x="3702087" y="1309716"/>
                </a:cubicBezTo>
                <a:cubicBezTo>
                  <a:pt x="3737736" y="1495450"/>
                  <a:pt x="3664653" y="1691878"/>
                  <a:pt x="3702087" y="1894411"/>
                </a:cubicBezTo>
                <a:cubicBezTo>
                  <a:pt x="3739521" y="2096945"/>
                  <a:pt x="3689341" y="2336043"/>
                  <a:pt x="3702087" y="2572657"/>
                </a:cubicBezTo>
                <a:cubicBezTo>
                  <a:pt x="3714833" y="2809271"/>
                  <a:pt x="3633043" y="2927635"/>
                  <a:pt x="3702087" y="3157352"/>
                </a:cubicBezTo>
                <a:cubicBezTo>
                  <a:pt x="3771131" y="3387070"/>
                  <a:pt x="3678305" y="3527775"/>
                  <a:pt x="3702087" y="3742046"/>
                </a:cubicBezTo>
                <a:cubicBezTo>
                  <a:pt x="3725869" y="3956317"/>
                  <a:pt x="3695148" y="4263171"/>
                  <a:pt x="3702087" y="4677558"/>
                </a:cubicBezTo>
                <a:cubicBezTo>
                  <a:pt x="3559443" y="4733578"/>
                  <a:pt x="3400392" y="4655289"/>
                  <a:pt x="3173217" y="4677558"/>
                </a:cubicBezTo>
                <a:cubicBezTo>
                  <a:pt x="2946042" y="4699827"/>
                  <a:pt x="2860814" y="4622470"/>
                  <a:pt x="2607327" y="4677558"/>
                </a:cubicBezTo>
                <a:cubicBezTo>
                  <a:pt x="2353840" y="4732646"/>
                  <a:pt x="2390845" y="4631863"/>
                  <a:pt x="2189520" y="4677558"/>
                </a:cubicBezTo>
                <a:cubicBezTo>
                  <a:pt x="1988195" y="4723253"/>
                  <a:pt x="1804971" y="4644951"/>
                  <a:pt x="1623630" y="4677558"/>
                </a:cubicBezTo>
                <a:cubicBezTo>
                  <a:pt x="1442289" y="4710165"/>
                  <a:pt x="1343460" y="4665670"/>
                  <a:pt x="1131781" y="4677558"/>
                </a:cubicBezTo>
                <a:cubicBezTo>
                  <a:pt x="920102" y="4689446"/>
                  <a:pt x="893511" y="4660120"/>
                  <a:pt x="713974" y="4677558"/>
                </a:cubicBezTo>
                <a:cubicBezTo>
                  <a:pt x="534437" y="4694996"/>
                  <a:pt x="199188" y="4605169"/>
                  <a:pt x="0" y="4677558"/>
                </a:cubicBezTo>
                <a:cubicBezTo>
                  <a:pt x="-39273" y="4577141"/>
                  <a:pt x="34018" y="4294966"/>
                  <a:pt x="0" y="4186414"/>
                </a:cubicBezTo>
                <a:cubicBezTo>
                  <a:pt x="-34018" y="4077862"/>
                  <a:pt x="20218" y="3796967"/>
                  <a:pt x="0" y="3601720"/>
                </a:cubicBezTo>
                <a:cubicBezTo>
                  <a:pt x="-20218" y="3406473"/>
                  <a:pt x="15080" y="3090690"/>
                  <a:pt x="0" y="2923474"/>
                </a:cubicBezTo>
                <a:cubicBezTo>
                  <a:pt x="-15080" y="2756258"/>
                  <a:pt x="30143" y="2689700"/>
                  <a:pt x="0" y="2479106"/>
                </a:cubicBezTo>
                <a:cubicBezTo>
                  <a:pt x="-30143" y="2268512"/>
                  <a:pt x="32271" y="2069013"/>
                  <a:pt x="0" y="1894411"/>
                </a:cubicBezTo>
                <a:cubicBezTo>
                  <a:pt x="-32271" y="1719810"/>
                  <a:pt x="7054" y="1430819"/>
                  <a:pt x="0" y="1309716"/>
                </a:cubicBezTo>
                <a:cubicBezTo>
                  <a:pt x="-7054" y="1188614"/>
                  <a:pt x="30983" y="981807"/>
                  <a:pt x="0" y="678246"/>
                </a:cubicBezTo>
                <a:cubicBezTo>
                  <a:pt x="-30983" y="374685"/>
                  <a:pt x="68893" y="170833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17731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51F6-A319-9B47-965F-14471D982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57" y="4607663"/>
            <a:ext cx="6878285" cy="2023167"/>
          </a:xfrm>
          <a:custGeom>
            <a:avLst/>
            <a:gdLst>
              <a:gd name="connsiteX0" fmla="*/ 0 w 6878285"/>
              <a:gd name="connsiteY0" fmla="*/ 0 h 2023167"/>
              <a:gd name="connsiteX1" fmla="*/ 435625 w 6878285"/>
              <a:gd name="connsiteY1" fmla="*/ 0 h 2023167"/>
              <a:gd name="connsiteX2" fmla="*/ 1008815 w 6878285"/>
              <a:gd name="connsiteY2" fmla="*/ 0 h 2023167"/>
              <a:gd name="connsiteX3" fmla="*/ 1719571 w 6878285"/>
              <a:gd name="connsiteY3" fmla="*/ 0 h 2023167"/>
              <a:gd name="connsiteX4" fmla="*/ 2155196 w 6878285"/>
              <a:gd name="connsiteY4" fmla="*/ 0 h 2023167"/>
              <a:gd name="connsiteX5" fmla="*/ 2797169 w 6878285"/>
              <a:gd name="connsiteY5" fmla="*/ 0 h 2023167"/>
              <a:gd name="connsiteX6" fmla="*/ 3232794 w 6878285"/>
              <a:gd name="connsiteY6" fmla="*/ 0 h 2023167"/>
              <a:gd name="connsiteX7" fmla="*/ 3805984 w 6878285"/>
              <a:gd name="connsiteY7" fmla="*/ 0 h 2023167"/>
              <a:gd name="connsiteX8" fmla="*/ 4447958 w 6878285"/>
              <a:gd name="connsiteY8" fmla="*/ 0 h 2023167"/>
              <a:gd name="connsiteX9" fmla="*/ 4814800 w 6878285"/>
              <a:gd name="connsiteY9" fmla="*/ 0 h 2023167"/>
              <a:gd name="connsiteX10" fmla="*/ 5181641 w 6878285"/>
              <a:gd name="connsiteY10" fmla="*/ 0 h 2023167"/>
              <a:gd name="connsiteX11" fmla="*/ 5892397 w 6878285"/>
              <a:gd name="connsiteY11" fmla="*/ 0 h 2023167"/>
              <a:gd name="connsiteX12" fmla="*/ 6878285 w 6878285"/>
              <a:gd name="connsiteY12" fmla="*/ 0 h 2023167"/>
              <a:gd name="connsiteX13" fmla="*/ 6878285 w 6878285"/>
              <a:gd name="connsiteY13" fmla="*/ 445097 h 2023167"/>
              <a:gd name="connsiteX14" fmla="*/ 6878285 w 6878285"/>
              <a:gd name="connsiteY14" fmla="*/ 930657 h 2023167"/>
              <a:gd name="connsiteX15" fmla="*/ 6878285 w 6878285"/>
              <a:gd name="connsiteY15" fmla="*/ 1456680 h 2023167"/>
              <a:gd name="connsiteX16" fmla="*/ 6878285 w 6878285"/>
              <a:gd name="connsiteY16" fmla="*/ 2023167 h 2023167"/>
              <a:gd name="connsiteX17" fmla="*/ 6305095 w 6878285"/>
              <a:gd name="connsiteY17" fmla="*/ 2023167 h 2023167"/>
              <a:gd name="connsiteX18" fmla="*/ 5594338 w 6878285"/>
              <a:gd name="connsiteY18" fmla="*/ 2023167 h 2023167"/>
              <a:gd name="connsiteX19" fmla="*/ 4883582 w 6878285"/>
              <a:gd name="connsiteY19" fmla="*/ 2023167 h 2023167"/>
              <a:gd name="connsiteX20" fmla="*/ 4241609 w 6878285"/>
              <a:gd name="connsiteY20" fmla="*/ 2023167 h 2023167"/>
              <a:gd name="connsiteX21" fmla="*/ 3599636 w 6878285"/>
              <a:gd name="connsiteY21" fmla="*/ 2023167 h 2023167"/>
              <a:gd name="connsiteX22" fmla="*/ 2957663 w 6878285"/>
              <a:gd name="connsiteY22" fmla="*/ 2023167 h 2023167"/>
              <a:gd name="connsiteX23" fmla="*/ 2522038 w 6878285"/>
              <a:gd name="connsiteY23" fmla="*/ 2023167 h 2023167"/>
              <a:gd name="connsiteX24" fmla="*/ 1811282 w 6878285"/>
              <a:gd name="connsiteY24" fmla="*/ 2023167 h 2023167"/>
              <a:gd name="connsiteX25" fmla="*/ 1238091 w 6878285"/>
              <a:gd name="connsiteY25" fmla="*/ 2023167 h 2023167"/>
              <a:gd name="connsiteX26" fmla="*/ 871249 w 6878285"/>
              <a:gd name="connsiteY26" fmla="*/ 2023167 h 2023167"/>
              <a:gd name="connsiteX27" fmla="*/ 0 w 6878285"/>
              <a:gd name="connsiteY27" fmla="*/ 2023167 h 2023167"/>
              <a:gd name="connsiteX28" fmla="*/ 0 w 6878285"/>
              <a:gd name="connsiteY28" fmla="*/ 1537607 h 2023167"/>
              <a:gd name="connsiteX29" fmla="*/ 0 w 6878285"/>
              <a:gd name="connsiteY29" fmla="*/ 1031815 h 2023167"/>
              <a:gd name="connsiteX30" fmla="*/ 0 w 6878285"/>
              <a:gd name="connsiteY30" fmla="*/ 485560 h 2023167"/>
              <a:gd name="connsiteX31" fmla="*/ 0 w 6878285"/>
              <a:gd name="connsiteY31" fmla="*/ 0 h 202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78285" h="2023167" fill="none" extrusionOk="0">
                <a:moveTo>
                  <a:pt x="0" y="0"/>
                </a:moveTo>
                <a:cubicBezTo>
                  <a:pt x="110551" y="-45691"/>
                  <a:pt x="237475" y="22095"/>
                  <a:pt x="435625" y="0"/>
                </a:cubicBezTo>
                <a:cubicBezTo>
                  <a:pt x="633775" y="-22095"/>
                  <a:pt x="820321" y="52635"/>
                  <a:pt x="1008815" y="0"/>
                </a:cubicBezTo>
                <a:cubicBezTo>
                  <a:pt x="1197309" y="-52635"/>
                  <a:pt x="1410100" y="35399"/>
                  <a:pt x="1719571" y="0"/>
                </a:cubicBezTo>
                <a:cubicBezTo>
                  <a:pt x="2029042" y="-35399"/>
                  <a:pt x="1974720" y="40351"/>
                  <a:pt x="2155196" y="0"/>
                </a:cubicBezTo>
                <a:cubicBezTo>
                  <a:pt x="2335673" y="-40351"/>
                  <a:pt x="2553988" y="69893"/>
                  <a:pt x="2797169" y="0"/>
                </a:cubicBezTo>
                <a:cubicBezTo>
                  <a:pt x="3040350" y="-69893"/>
                  <a:pt x="3115720" y="13579"/>
                  <a:pt x="3232794" y="0"/>
                </a:cubicBezTo>
                <a:cubicBezTo>
                  <a:pt x="3349868" y="-13579"/>
                  <a:pt x="3519957" y="24118"/>
                  <a:pt x="3805984" y="0"/>
                </a:cubicBezTo>
                <a:cubicBezTo>
                  <a:pt x="4092011" y="-24118"/>
                  <a:pt x="4305205" y="42224"/>
                  <a:pt x="4447958" y="0"/>
                </a:cubicBezTo>
                <a:cubicBezTo>
                  <a:pt x="4590711" y="-42224"/>
                  <a:pt x="4739932" y="28423"/>
                  <a:pt x="4814800" y="0"/>
                </a:cubicBezTo>
                <a:cubicBezTo>
                  <a:pt x="4889668" y="-28423"/>
                  <a:pt x="5001379" y="12897"/>
                  <a:pt x="5181641" y="0"/>
                </a:cubicBezTo>
                <a:cubicBezTo>
                  <a:pt x="5361903" y="-12897"/>
                  <a:pt x="5748132" y="58779"/>
                  <a:pt x="5892397" y="0"/>
                </a:cubicBezTo>
                <a:cubicBezTo>
                  <a:pt x="6036662" y="-58779"/>
                  <a:pt x="6480659" y="48950"/>
                  <a:pt x="6878285" y="0"/>
                </a:cubicBezTo>
                <a:cubicBezTo>
                  <a:pt x="6897634" y="108416"/>
                  <a:pt x="6844074" y="352477"/>
                  <a:pt x="6878285" y="445097"/>
                </a:cubicBezTo>
                <a:cubicBezTo>
                  <a:pt x="6912496" y="537717"/>
                  <a:pt x="6836452" y="765536"/>
                  <a:pt x="6878285" y="930657"/>
                </a:cubicBezTo>
                <a:cubicBezTo>
                  <a:pt x="6920118" y="1095778"/>
                  <a:pt x="6823212" y="1231932"/>
                  <a:pt x="6878285" y="1456680"/>
                </a:cubicBezTo>
                <a:cubicBezTo>
                  <a:pt x="6933358" y="1681428"/>
                  <a:pt x="6842433" y="1820588"/>
                  <a:pt x="6878285" y="2023167"/>
                </a:cubicBezTo>
                <a:cubicBezTo>
                  <a:pt x="6735158" y="2032945"/>
                  <a:pt x="6563922" y="1957753"/>
                  <a:pt x="6305095" y="2023167"/>
                </a:cubicBezTo>
                <a:cubicBezTo>
                  <a:pt x="6046268" y="2088581"/>
                  <a:pt x="5752544" y="1968929"/>
                  <a:pt x="5594338" y="2023167"/>
                </a:cubicBezTo>
                <a:cubicBezTo>
                  <a:pt x="5436132" y="2077405"/>
                  <a:pt x="5209103" y="2014251"/>
                  <a:pt x="4883582" y="2023167"/>
                </a:cubicBezTo>
                <a:cubicBezTo>
                  <a:pt x="4558061" y="2032083"/>
                  <a:pt x="4550402" y="2007607"/>
                  <a:pt x="4241609" y="2023167"/>
                </a:cubicBezTo>
                <a:cubicBezTo>
                  <a:pt x="3932816" y="2038727"/>
                  <a:pt x="3886144" y="1957131"/>
                  <a:pt x="3599636" y="2023167"/>
                </a:cubicBezTo>
                <a:cubicBezTo>
                  <a:pt x="3313128" y="2089203"/>
                  <a:pt x="3161742" y="1976371"/>
                  <a:pt x="2957663" y="2023167"/>
                </a:cubicBezTo>
                <a:cubicBezTo>
                  <a:pt x="2753584" y="2069963"/>
                  <a:pt x="2656876" y="1995450"/>
                  <a:pt x="2522038" y="2023167"/>
                </a:cubicBezTo>
                <a:cubicBezTo>
                  <a:pt x="2387201" y="2050884"/>
                  <a:pt x="1954832" y="2003357"/>
                  <a:pt x="1811282" y="2023167"/>
                </a:cubicBezTo>
                <a:cubicBezTo>
                  <a:pt x="1667732" y="2042977"/>
                  <a:pt x="1510332" y="1955569"/>
                  <a:pt x="1238091" y="2023167"/>
                </a:cubicBezTo>
                <a:cubicBezTo>
                  <a:pt x="965850" y="2090765"/>
                  <a:pt x="960570" y="2015784"/>
                  <a:pt x="871249" y="2023167"/>
                </a:cubicBezTo>
                <a:cubicBezTo>
                  <a:pt x="781928" y="2030550"/>
                  <a:pt x="388727" y="2014689"/>
                  <a:pt x="0" y="2023167"/>
                </a:cubicBezTo>
                <a:cubicBezTo>
                  <a:pt x="-29351" y="1782594"/>
                  <a:pt x="23947" y="1773018"/>
                  <a:pt x="0" y="1537607"/>
                </a:cubicBezTo>
                <a:cubicBezTo>
                  <a:pt x="-23947" y="1302196"/>
                  <a:pt x="33867" y="1177167"/>
                  <a:pt x="0" y="1031815"/>
                </a:cubicBezTo>
                <a:cubicBezTo>
                  <a:pt x="-33867" y="886463"/>
                  <a:pt x="57835" y="602562"/>
                  <a:pt x="0" y="485560"/>
                </a:cubicBezTo>
                <a:cubicBezTo>
                  <a:pt x="-57835" y="368559"/>
                  <a:pt x="28724" y="125865"/>
                  <a:pt x="0" y="0"/>
                </a:cubicBezTo>
                <a:close/>
              </a:path>
              <a:path w="6878285" h="2023167" stroke="0" extrusionOk="0">
                <a:moveTo>
                  <a:pt x="0" y="0"/>
                </a:moveTo>
                <a:cubicBezTo>
                  <a:pt x="188094" y="-34893"/>
                  <a:pt x="345776" y="28058"/>
                  <a:pt x="504408" y="0"/>
                </a:cubicBezTo>
                <a:cubicBezTo>
                  <a:pt x="663040" y="-28058"/>
                  <a:pt x="761194" y="24015"/>
                  <a:pt x="871249" y="0"/>
                </a:cubicBezTo>
                <a:cubicBezTo>
                  <a:pt x="981304" y="-24015"/>
                  <a:pt x="1390726" y="43826"/>
                  <a:pt x="1582006" y="0"/>
                </a:cubicBezTo>
                <a:cubicBezTo>
                  <a:pt x="1773286" y="-43826"/>
                  <a:pt x="1914961" y="36737"/>
                  <a:pt x="2086413" y="0"/>
                </a:cubicBezTo>
                <a:cubicBezTo>
                  <a:pt x="2257865" y="-36737"/>
                  <a:pt x="2434510" y="17008"/>
                  <a:pt x="2590821" y="0"/>
                </a:cubicBezTo>
                <a:cubicBezTo>
                  <a:pt x="2747132" y="-17008"/>
                  <a:pt x="2998236" y="36518"/>
                  <a:pt x="3301577" y="0"/>
                </a:cubicBezTo>
                <a:cubicBezTo>
                  <a:pt x="3604918" y="-36518"/>
                  <a:pt x="3589591" y="5202"/>
                  <a:pt x="3737202" y="0"/>
                </a:cubicBezTo>
                <a:cubicBezTo>
                  <a:pt x="3884814" y="-5202"/>
                  <a:pt x="4244231" y="6186"/>
                  <a:pt x="4447958" y="0"/>
                </a:cubicBezTo>
                <a:cubicBezTo>
                  <a:pt x="4651685" y="-6186"/>
                  <a:pt x="4946583" y="6893"/>
                  <a:pt x="5158714" y="0"/>
                </a:cubicBezTo>
                <a:cubicBezTo>
                  <a:pt x="5370845" y="-6893"/>
                  <a:pt x="5481843" y="6505"/>
                  <a:pt x="5731904" y="0"/>
                </a:cubicBezTo>
                <a:cubicBezTo>
                  <a:pt x="5981965" y="-6505"/>
                  <a:pt x="6313437" y="96250"/>
                  <a:pt x="6878285" y="0"/>
                </a:cubicBezTo>
                <a:cubicBezTo>
                  <a:pt x="6932491" y="128128"/>
                  <a:pt x="6847868" y="379507"/>
                  <a:pt x="6878285" y="485560"/>
                </a:cubicBezTo>
                <a:cubicBezTo>
                  <a:pt x="6908702" y="591613"/>
                  <a:pt x="6828668" y="718364"/>
                  <a:pt x="6878285" y="930657"/>
                </a:cubicBezTo>
                <a:cubicBezTo>
                  <a:pt x="6927902" y="1142950"/>
                  <a:pt x="6827067" y="1322098"/>
                  <a:pt x="6878285" y="1436449"/>
                </a:cubicBezTo>
                <a:cubicBezTo>
                  <a:pt x="6929503" y="1550800"/>
                  <a:pt x="6822618" y="1891924"/>
                  <a:pt x="6878285" y="2023167"/>
                </a:cubicBezTo>
                <a:cubicBezTo>
                  <a:pt x="6742426" y="2058914"/>
                  <a:pt x="6426640" y="2000762"/>
                  <a:pt x="6305095" y="2023167"/>
                </a:cubicBezTo>
                <a:cubicBezTo>
                  <a:pt x="6183550" y="2045572"/>
                  <a:pt x="5841533" y="2021069"/>
                  <a:pt x="5594338" y="2023167"/>
                </a:cubicBezTo>
                <a:cubicBezTo>
                  <a:pt x="5347143" y="2025265"/>
                  <a:pt x="5234533" y="1959416"/>
                  <a:pt x="5021148" y="2023167"/>
                </a:cubicBezTo>
                <a:cubicBezTo>
                  <a:pt x="4807763" y="2086918"/>
                  <a:pt x="4769707" y="2004987"/>
                  <a:pt x="4654306" y="2023167"/>
                </a:cubicBezTo>
                <a:cubicBezTo>
                  <a:pt x="4538905" y="2041347"/>
                  <a:pt x="4324267" y="2000534"/>
                  <a:pt x="4218681" y="2023167"/>
                </a:cubicBezTo>
                <a:cubicBezTo>
                  <a:pt x="4113095" y="2045800"/>
                  <a:pt x="3650892" y="1967216"/>
                  <a:pt x="3507925" y="2023167"/>
                </a:cubicBezTo>
                <a:cubicBezTo>
                  <a:pt x="3364958" y="2079118"/>
                  <a:pt x="3052960" y="1998836"/>
                  <a:pt x="2934735" y="2023167"/>
                </a:cubicBezTo>
                <a:cubicBezTo>
                  <a:pt x="2816510" y="2047498"/>
                  <a:pt x="2630500" y="1998549"/>
                  <a:pt x="2499110" y="2023167"/>
                </a:cubicBezTo>
                <a:cubicBezTo>
                  <a:pt x="2367721" y="2047785"/>
                  <a:pt x="2154573" y="1997053"/>
                  <a:pt x="1925920" y="2023167"/>
                </a:cubicBezTo>
                <a:cubicBezTo>
                  <a:pt x="1697267" y="2049281"/>
                  <a:pt x="1662126" y="1991619"/>
                  <a:pt x="1559078" y="2023167"/>
                </a:cubicBezTo>
                <a:cubicBezTo>
                  <a:pt x="1456030" y="2054715"/>
                  <a:pt x="1311274" y="1992953"/>
                  <a:pt x="1192236" y="2023167"/>
                </a:cubicBezTo>
                <a:cubicBezTo>
                  <a:pt x="1073198" y="2053381"/>
                  <a:pt x="858722" y="2013197"/>
                  <a:pt x="619046" y="2023167"/>
                </a:cubicBezTo>
                <a:cubicBezTo>
                  <a:pt x="379370" y="2033137"/>
                  <a:pt x="168629" y="1982042"/>
                  <a:pt x="0" y="2023167"/>
                </a:cubicBezTo>
                <a:cubicBezTo>
                  <a:pt x="-44879" y="1841126"/>
                  <a:pt x="15607" y="1650911"/>
                  <a:pt x="0" y="1497144"/>
                </a:cubicBezTo>
                <a:cubicBezTo>
                  <a:pt x="-15607" y="1343377"/>
                  <a:pt x="58194" y="1138614"/>
                  <a:pt x="0" y="1011584"/>
                </a:cubicBezTo>
                <a:cubicBezTo>
                  <a:pt x="-58194" y="884554"/>
                  <a:pt x="22943" y="730009"/>
                  <a:pt x="0" y="566487"/>
                </a:cubicBezTo>
                <a:cubicBezTo>
                  <a:pt x="-22943" y="402965"/>
                  <a:pt x="13466" y="200062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F62F5D-F781-C340-929C-9CBF1A46CB6B}"/>
              </a:ext>
            </a:extLst>
          </p:cNvPr>
          <p:cNvGrpSpPr/>
          <p:nvPr/>
        </p:nvGrpSpPr>
        <p:grpSpPr>
          <a:xfrm>
            <a:off x="304880" y="1598755"/>
            <a:ext cx="11093020" cy="5039807"/>
            <a:chOff x="304880" y="1598755"/>
            <a:chExt cx="11093020" cy="5039807"/>
          </a:xfrm>
        </p:grpSpPr>
        <p:pic>
          <p:nvPicPr>
            <p:cNvPr id="33" name="Picture 3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3DBBC1E9-8FC1-2041-B9A4-E89330F9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880" y="4466862"/>
              <a:ext cx="8089449" cy="2171700"/>
            </a:xfrm>
            <a:custGeom>
              <a:avLst/>
              <a:gdLst>
                <a:gd name="connsiteX0" fmla="*/ 0 w 8089449"/>
                <a:gd name="connsiteY0" fmla="*/ 0 h 2171700"/>
                <a:gd name="connsiteX1" fmla="*/ 658712 w 8089449"/>
                <a:gd name="connsiteY1" fmla="*/ 0 h 2171700"/>
                <a:gd name="connsiteX2" fmla="*/ 1074741 w 8089449"/>
                <a:gd name="connsiteY2" fmla="*/ 0 h 2171700"/>
                <a:gd name="connsiteX3" fmla="*/ 1652559 w 8089449"/>
                <a:gd name="connsiteY3" fmla="*/ 0 h 2171700"/>
                <a:gd name="connsiteX4" fmla="*/ 1987693 w 8089449"/>
                <a:gd name="connsiteY4" fmla="*/ 0 h 2171700"/>
                <a:gd name="connsiteX5" fmla="*/ 2322827 w 8089449"/>
                <a:gd name="connsiteY5" fmla="*/ 0 h 2171700"/>
                <a:gd name="connsiteX6" fmla="*/ 2981540 w 8089449"/>
                <a:gd name="connsiteY6" fmla="*/ 0 h 2171700"/>
                <a:gd name="connsiteX7" fmla="*/ 3478463 w 8089449"/>
                <a:gd name="connsiteY7" fmla="*/ 0 h 2171700"/>
                <a:gd name="connsiteX8" fmla="*/ 3975386 w 8089449"/>
                <a:gd name="connsiteY8" fmla="*/ 0 h 2171700"/>
                <a:gd name="connsiteX9" fmla="*/ 4634099 w 8089449"/>
                <a:gd name="connsiteY9" fmla="*/ 0 h 2171700"/>
                <a:gd name="connsiteX10" fmla="*/ 5373705 w 8089449"/>
                <a:gd name="connsiteY10" fmla="*/ 0 h 2171700"/>
                <a:gd name="connsiteX11" fmla="*/ 6032418 w 8089449"/>
                <a:gd name="connsiteY11" fmla="*/ 0 h 2171700"/>
                <a:gd name="connsiteX12" fmla="*/ 6529341 w 8089449"/>
                <a:gd name="connsiteY12" fmla="*/ 0 h 2171700"/>
                <a:gd name="connsiteX13" fmla="*/ 6945370 w 8089449"/>
                <a:gd name="connsiteY13" fmla="*/ 0 h 2171700"/>
                <a:gd name="connsiteX14" fmla="*/ 7361399 w 8089449"/>
                <a:gd name="connsiteY14" fmla="*/ 0 h 2171700"/>
                <a:gd name="connsiteX15" fmla="*/ 8089449 w 8089449"/>
                <a:gd name="connsiteY15" fmla="*/ 0 h 2171700"/>
                <a:gd name="connsiteX16" fmla="*/ 8089449 w 8089449"/>
                <a:gd name="connsiteY16" fmla="*/ 477774 h 2171700"/>
                <a:gd name="connsiteX17" fmla="*/ 8089449 w 8089449"/>
                <a:gd name="connsiteY17" fmla="*/ 998982 h 2171700"/>
                <a:gd name="connsiteX18" fmla="*/ 8089449 w 8089449"/>
                <a:gd name="connsiteY18" fmla="*/ 1498473 h 2171700"/>
                <a:gd name="connsiteX19" fmla="*/ 8089449 w 8089449"/>
                <a:gd name="connsiteY19" fmla="*/ 2171700 h 2171700"/>
                <a:gd name="connsiteX20" fmla="*/ 7349842 w 8089449"/>
                <a:gd name="connsiteY20" fmla="*/ 2171700 h 2171700"/>
                <a:gd name="connsiteX21" fmla="*/ 6933813 w 8089449"/>
                <a:gd name="connsiteY21" fmla="*/ 2171700 h 2171700"/>
                <a:gd name="connsiteX22" fmla="*/ 6436890 w 8089449"/>
                <a:gd name="connsiteY22" fmla="*/ 2171700 h 2171700"/>
                <a:gd name="connsiteX23" fmla="*/ 6020861 w 8089449"/>
                <a:gd name="connsiteY23" fmla="*/ 2171700 h 2171700"/>
                <a:gd name="connsiteX24" fmla="*/ 5443044 w 8089449"/>
                <a:gd name="connsiteY24" fmla="*/ 2171700 h 2171700"/>
                <a:gd name="connsiteX25" fmla="*/ 4784331 w 8089449"/>
                <a:gd name="connsiteY25" fmla="*/ 2171700 h 2171700"/>
                <a:gd name="connsiteX26" fmla="*/ 4368302 w 8089449"/>
                <a:gd name="connsiteY26" fmla="*/ 2171700 h 2171700"/>
                <a:gd name="connsiteX27" fmla="*/ 3952274 w 8089449"/>
                <a:gd name="connsiteY27" fmla="*/ 2171700 h 2171700"/>
                <a:gd name="connsiteX28" fmla="*/ 3536245 w 8089449"/>
                <a:gd name="connsiteY28" fmla="*/ 2171700 h 2171700"/>
                <a:gd name="connsiteX29" fmla="*/ 3039322 w 8089449"/>
                <a:gd name="connsiteY29" fmla="*/ 2171700 h 2171700"/>
                <a:gd name="connsiteX30" fmla="*/ 2299715 w 8089449"/>
                <a:gd name="connsiteY30" fmla="*/ 2171700 h 2171700"/>
                <a:gd name="connsiteX31" fmla="*/ 1802791 w 8089449"/>
                <a:gd name="connsiteY31" fmla="*/ 2171700 h 2171700"/>
                <a:gd name="connsiteX32" fmla="*/ 1305868 w 8089449"/>
                <a:gd name="connsiteY32" fmla="*/ 2171700 h 2171700"/>
                <a:gd name="connsiteX33" fmla="*/ 808945 w 8089449"/>
                <a:gd name="connsiteY33" fmla="*/ 2171700 h 2171700"/>
                <a:gd name="connsiteX34" fmla="*/ 0 w 8089449"/>
                <a:gd name="connsiteY34" fmla="*/ 2171700 h 2171700"/>
                <a:gd name="connsiteX35" fmla="*/ 0 w 8089449"/>
                <a:gd name="connsiteY35" fmla="*/ 1672209 h 2171700"/>
                <a:gd name="connsiteX36" fmla="*/ 0 w 8089449"/>
                <a:gd name="connsiteY36" fmla="*/ 1194435 h 2171700"/>
                <a:gd name="connsiteX37" fmla="*/ 0 w 8089449"/>
                <a:gd name="connsiteY37" fmla="*/ 608076 h 2171700"/>
                <a:gd name="connsiteX38" fmla="*/ 0 w 8089449"/>
                <a:gd name="connsiteY38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089449" h="2171700" fill="none" extrusionOk="0">
                  <a:moveTo>
                    <a:pt x="0" y="0"/>
                  </a:moveTo>
                  <a:cubicBezTo>
                    <a:pt x="322186" y="-60986"/>
                    <a:pt x="432105" y="13347"/>
                    <a:pt x="658712" y="0"/>
                  </a:cubicBezTo>
                  <a:cubicBezTo>
                    <a:pt x="885319" y="-13347"/>
                    <a:pt x="872155" y="39253"/>
                    <a:pt x="1074741" y="0"/>
                  </a:cubicBezTo>
                  <a:cubicBezTo>
                    <a:pt x="1277327" y="-39253"/>
                    <a:pt x="1534944" y="17343"/>
                    <a:pt x="1652559" y="0"/>
                  </a:cubicBezTo>
                  <a:cubicBezTo>
                    <a:pt x="1770174" y="-17343"/>
                    <a:pt x="1883058" y="14848"/>
                    <a:pt x="1987693" y="0"/>
                  </a:cubicBezTo>
                  <a:cubicBezTo>
                    <a:pt x="2092328" y="-14848"/>
                    <a:pt x="2193188" y="29334"/>
                    <a:pt x="2322827" y="0"/>
                  </a:cubicBezTo>
                  <a:cubicBezTo>
                    <a:pt x="2452466" y="-29334"/>
                    <a:pt x="2820688" y="23244"/>
                    <a:pt x="2981540" y="0"/>
                  </a:cubicBezTo>
                  <a:cubicBezTo>
                    <a:pt x="3142392" y="-23244"/>
                    <a:pt x="3322668" y="28016"/>
                    <a:pt x="3478463" y="0"/>
                  </a:cubicBezTo>
                  <a:cubicBezTo>
                    <a:pt x="3634258" y="-28016"/>
                    <a:pt x="3824394" y="17926"/>
                    <a:pt x="3975386" y="0"/>
                  </a:cubicBezTo>
                  <a:cubicBezTo>
                    <a:pt x="4126378" y="-17926"/>
                    <a:pt x="4472591" y="74814"/>
                    <a:pt x="4634099" y="0"/>
                  </a:cubicBezTo>
                  <a:cubicBezTo>
                    <a:pt x="4795607" y="-74814"/>
                    <a:pt x="5172092" y="56589"/>
                    <a:pt x="5373705" y="0"/>
                  </a:cubicBezTo>
                  <a:cubicBezTo>
                    <a:pt x="5575318" y="-56589"/>
                    <a:pt x="5750521" y="22273"/>
                    <a:pt x="6032418" y="0"/>
                  </a:cubicBezTo>
                  <a:cubicBezTo>
                    <a:pt x="6314315" y="-22273"/>
                    <a:pt x="6396615" y="27908"/>
                    <a:pt x="6529341" y="0"/>
                  </a:cubicBezTo>
                  <a:cubicBezTo>
                    <a:pt x="6662067" y="-27908"/>
                    <a:pt x="6805268" y="17190"/>
                    <a:pt x="6945370" y="0"/>
                  </a:cubicBezTo>
                  <a:cubicBezTo>
                    <a:pt x="7085472" y="-17190"/>
                    <a:pt x="7212688" y="23286"/>
                    <a:pt x="7361399" y="0"/>
                  </a:cubicBezTo>
                  <a:cubicBezTo>
                    <a:pt x="7510110" y="-23286"/>
                    <a:pt x="7805702" y="67776"/>
                    <a:pt x="8089449" y="0"/>
                  </a:cubicBezTo>
                  <a:cubicBezTo>
                    <a:pt x="8124910" y="171258"/>
                    <a:pt x="8072552" y="345577"/>
                    <a:pt x="8089449" y="477774"/>
                  </a:cubicBezTo>
                  <a:cubicBezTo>
                    <a:pt x="8106346" y="609971"/>
                    <a:pt x="8070271" y="831718"/>
                    <a:pt x="8089449" y="998982"/>
                  </a:cubicBezTo>
                  <a:cubicBezTo>
                    <a:pt x="8108627" y="1166246"/>
                    <a:pt x="8072327" y="1373747"/>
                    <a:pt x="8089449" y="1498473"/>
                  </a:cubicBezTo>
                  <a:cubicBezTo>
                    <a:pt x="8106571" y="1623199"/>
                    <a:pt x="8061305" y="1913814"/>
                    <a:pt x="8089449" y="2171700"/>
                  </a:cubicBezTo>
                  <a:cubicBezTo>
                    <a:pt x="7829850" y="2199311"/>
                    <a:pt x="7706373" y="2161670"/>
                    <a:pt x="7349842" y="2171700"/>
                  </a:cubicBezTo>
                  <a:cubicBezTo>
                    <a:pt x="6993311" y="2181730"/>
                    <a:pt x="7068485" y="2123981"/>
                    <a:pt x="6933813" y="2171700"/>
                  </a:cubicBezTo>
                  <a:cubicBezTo>
                    <a:pt x="6799141" y="2219419"/>
                    <a:pt x="6572611" y="2114720"/>
                    <a:pt x="6436890" y="2171700"/>
                  </a:cubicBezTo>
                  <a:cubicBezTo>
                    <a:pt x="6301169" y="2228680"/>
                    <a:pt x="6224393" y="2148403"/>
                    <a:pt x="6020861" y="2171700"/>
                  </a:cubicBezTo>
                  <a:cubicBezTo>
                    <a:pt x="5817329" y="2194997"/>
                    <a:pt x="5690903" y="2132814"/>
                    <a:pt x="5443044" y="2171700"/>
                  </a:cubicBezTo>
                  <a:cubicBezTo>
                    <a:pt x="5195185" y="2210586"/>
                    <a:pt x="5069961" y="2153818"/>
                    <a:pt x="4784331" y="2171700"/>
                  </a:cubicBezTo>
                  <a:cubicBezTo>
                    <a:pt x="4498701" y="2189582"/>
                    <a:pt x="4559179" y="2152595"/>
                    <a:pt x="4368302" y="2171700"/>
                  </a:cubicBezTo>
                  <a:cubicBezTo>
                    <a:pt x="4177425" y="2190805"/>
                    <a:pt x="4116691" y="2171557"/>
                    <a:pt x="3952274" y="2171700"/>
                  </a:cubicBezTo>
                  <a:cubicBezTo>
                    <a:pt x="3787857" y="2171843"/>
                    <a:pt x="3640312" y="2161080"/>
                    <a:pt x="3536245" y="2171700"/>
                  </a:cubicBezTo>
                  <a:cubicBezTo>
                    <a:pt x="3432178" y="2182320"/>
                    <a:pt x="3233599" y="2142358"/>
                    <a:pt x="3039322" y="2171700"/>
                  </a:cubicBezTo>
                  <a:cubicBezTo>
                    <a:pt x="2845045" y="2201042"/>
                    <a:pt x="2665428" y="2109648"/>
                    <a:pt x="2299715" y="2171700"/>
                  </a:cubicBezTo>
                  <a:cubicBezTo>
                    <a:pt x="1934002" y="2233752"/>
                    <a:pt x="1944161" y="2161327"/>
                    <a:pt x="1802791" y="2171700"/>
                  </a:cubicBezTo>
                  <a:cubicBezTo>
                    <a:pt x="1661421" y="2182073"/>
                    <a:pt x="1420535" y="2113759"/>
                    <a:pt x="1305868" y="2171700"/>
                  </a:cubicBezTo>
                  <a:cubicBezTo>
                    <a:pt x="1191201" y="2229641"/>
                    <a:pt x="922652" y="2120488"/>
                    <a:pt x="808945" y="2171700"/>
                  </a:cubicBezTo>
                  <a:cubicBezTo>
                    <a:pt x="695238" y="2222912"/>
                    <a:pt x="390896" y="2148982"/>
                    <a:pt x="0" y="2171700"/>
                  </a:cubicBezTo>
                  <a:cubicBezTo>
                    <a:pt x="-54558" y="2044295"/>
                    <a:pt x="35251" y="1907131"/>
                    <a:pt x="0" y="1672209"/>
                  </a:cubicBezTo>
                  <a:cubicBezTo>
                    <a:pt x="-35251" y="1437287"/>
                    <a:pt x="13840" y="1328781"/>
                    <a:pt x="0" y="1194435"/>
                  </a:cubicBezTo>
                  <a:cubicBezTo>
                    <a:pt x="-13840" y="1060089"/>
                    <a:pt x="17848" y="737223"/>
                    <a:pt x="0" y="608076"/>
                  </a:cubicBezTo>
                  <a:cubicBezTo>
                    <a:pt x="-17848" y="478929"/>
                    <a:pt x="51785" y="178988"/>
                    <a:pt x="0" y="0"/>
                  </a:cubicBezTo>
                  <a:close/>
                </a:path>
                <a:path w="8089449" h="2171700" stroke="0" extrusionOk="0">
                  <a:moveTo>
                    <a:pt x="0" y="0"/>
                  </a:moveTo>
                  <a:cubicBezTo>
                    <a:pt x="213043" y="-31588"/>
                    <a:pt x="395159" y="47436"/>
                    <a:pt x="739607" y="0"/>
                  </a:cubicBezTo>
                  <a:cubicBezTo>
                    <a:pt x="1084055" y="-47436"/>
                    <a:pt x="1130310" y="14111"/>
                    <a:pt x="1317425" y="0"/>
                  </a:cubicBezTo>
                  <a:cubicBezTo>
                    <a:pt x="1504540" y="-14111"/>
                    <a:pt x="1587015" y="18195"/>
                    <a:pt x="1814348" y="0"/>
                  </a:cubicBezTo>
                  <a:cubicBezTo>
                    <a:pt x="2041681" y="-18195"/>
                    <a:pt x="2070460" y="59333"/>
                    <a:pt x="2311271" y="0"/>
                  </a:cubicBezTo>
                  <a:cubicBezTo>
                    <a:pt x="2552082" y="-59333"/>
                    <a:pt x="2649606" y="3329"/>
                    <a:pt x="2808194" y="0"/>
                  </a:cubicBezTo>
                  <a:cubicBezTo>
                    <a:pt x="2966782" y="-3329"/>
                    <a:pt x="3152623" y="42945"/>
                    <a:pt x="3466907" y="0"/>
                  </a:cubicBezTo>
                  <a:cubicBezTo>
                    <a:pt x="3781191" y="-42945"/>
                    <a:pt x="3675795" y="29785"/>
                    <a:pt x="3802041" y="0"/>
                  </a:cubicBezTo>
                  <a:cubicBezTo>
                    <a:pt x="3928287" y="-29785"/>
                    <a:pt x="4137553" y="49148"/>
                    <a:pt x="4379859" y="0"/>
                  </a:cubicBezTo>
                  <a:cubicBezTo>
                    <a:pt x="4622165" y="-49148"/>
                    <a:pt x="4643153" y="29819"/>
                    <a:pt x="4714993" y="0"/>
                  </a:cubicBezTo>
                  <a:cubicBezTo>
                    <a:pt x="4786833" y="-29819"/>
                    <a:pt x="4964282" y="42932"/>
                    <a:pt x="5131022" y="0"/>
                  </a:cubicBezTo>
                  <a:cubicBezTo>
                    <a:pt x="5297762" y="-42932"/>
                    <a:pt x="5334484" y="36509"/>
                    <a:pt x="5466156" y="0"/>
                  </a:cubicBezTo>
                  <a:cubicBezTo>
                    <a:pt x="5597828" y="-36509"/>
                    <a:pt x="5707675" y="2000"/>
                    <a:pt x="5801291" y="0"/>
                  </a:cubicBezTo>
                  <a:cubicBezTo>
                    <a:pt x="5894907" y="-2000"/>
                    <a:pt x="6081115" y="24409"/>
                    <a:pt x="6217319" y="0"/>
                  </a:cubicBezTo>
                  <a:cubicBezTo>
                    <a:pt x="6353523" y="-24409"/>
                    <a:pt x="6533243" y="30159"/>
                    <a:pt x="6714243" y="0"/>
                  </a:cubicBezTo>
                  <a:cubicBezTo>
                    <a:pt x="6895243" y="-30159"/>
                    <a:pt x="7226422" y="27928"/>
                    <a:pt x="7453849" y="0"/>
                  </a:cubicBezTo>
                  <a:cubicBezTo>
                    <a:pt x="7681276" y="-27928"/>
                    <a:pt x="7830663" y="36207"/>
                    <a:pt x="8089449" y="0"/>
                  </a:cubicBezTo>
                  <a:cubicBezTo>
                    <a:pt x="8090849" y="168563"/>
                    <a:pt x="8052907" y="277578"/>
                    <a:pt x="8089449" y="477774"/>
                  </a:cubicBezTo>
                  <a:cubicBezTo>
                    <a:pt x="8125991" y="677970"/>
                    <a:pt x="8035142" y="895137"/>
                    <a:pt x="8089449" y="1064133"/>
                  </a:cubicBezTo>
                  <a:cubicBezTo>
                    <a:pt x="8143756" y="1233129"/>
                    <a:pt x="8048747" y="1469593"/>
                    <a:pt x="8089449" y="1585341"/>
                  </a:cubicBezTo>
                  <a:cubicBezTo>
                    <a:pt x="8130151" y="1701089"/>
                    <a:pt x="8045107" y="1901207"/>
                    <a:pt x="8089449" y="2171700"/>
                  </a:cubicBezTo>
                  <a:cubicBezTo>
                    <a:pt x="7950145" y="2182640"/>
                    <a:pt x="7835717" y="2125542"/>
                    <a:pt x="7673420" y="2171700"/>
                  </a:cubicBezTo>
                  <a:cubicBezTo>
                    <a:pt x="7511123" y="2217858"/>
                    <a:pt x="7146666" y="2160572"/>
                    <a:pt x="6933813" y="2171700"/>
                  </a:cubicBezTo>
                  <a:cubicBezTo>
                    <a:pt x="6720960" y="2182828"/>
                    <a:pt x="6368331" y="2149532"/>
                    <a:pt x="6194207" y="2171700"/>
                  </a:cubicBezTo>
                  <a:cubicBezTo>
                    <a:pt x="6020083" y="2193868"/>
                    <a:pt x="5683060" y="2105207"/>
                    <a:pt x="5535494" y="2171700"/>
                  </a:cubicBezTo>
                  <a:cubicBezTo>
                    <a:pt x="5387928" y="2238193"/>
                    <a:pt x="5328145" y="2138594"/>
                    <a:pt x="5200360" y="2171700"/>
                  </a:cubicBezTo>
                  <a:cubicBezTo>
                    <a:pt x="5072575" y="2204806"/>
                    <a:pt x="4936722" y="2171167"/>
                    <a:pt x="4703437" y="2171700"/>
                  </a:cubicBezTo>
                  <a:cubicBezTo>
                    <a:pt x="4470152" y="2172233"/>
                    <a:pt x="4144999" y="2148794"/>
                    <a:pt x="3963830" y="2171700"/>
                  </a:cubicBezTo>
                  <a:cubicBezTo>
                    <a:pt x="3782661" y="2194606"/>
                    <a:pt x="3676000" y="2119360"/>
                    <a:pt x="3466907" y="2171700"/>
                  </a:cubicBezTo>
                  <a:cubicBezTo>
                    <a:pt x="3257814" y="2224040"/>
                    <a:pt x="2979543" y="2096883"/>
                    <a:pt x="2727300" y="2171700"/>
                  </a:cubicBezTo>
                  <a:cubicBezTo>
                    <a:pt x="2475057" y="2246517"/>
                    <a:pt x="2383967" y="2164065"/>
                    <a:pt x="2068588" y="2171700"/>
                  </a:cubicBezTo>
                  <a:cubicBezTo>
                    <a:pt x="1753209" y="2179335"/>
                    <a:pt x="1598589" y="2159124"/>
                    <a:pt x="1328981" y="2171700"/>
                  </a:cubicBezTo>
                  <a:cubicBezTo>
                    <a:pt x="1059373" y="2184276"/>
                    <a:pt x="1046069" y="2130926"/>
                    <a:pt x="832058" y="2171700"/>
                  </a:cubicBezTo>
                  <a:cubicBezTo>
                    <a:pt x="618047" y="2212474"/>
                    <a:pt x="212377" y="2120216"/>
                    <a:pt x="0" y="2171700"/>
                  </a:cubicBezTo>
                  <a:cubicBezTo>
                    <a:pt x="-42714" y="1974446"/>
                    <a:pt x="13548" y="1804768"/>
                    <a:pt x="0" y="1672209"/>
                  </a:cubicBezTo>
                  <a:cubicBezTo>
                    <a:pt x="-13548" y="1539650"/>
                    <a:pt x="53691" y="1412844"/>
                    <a:pt x="0" y="1194435"/>
                  </a:cubicBezTo>
                  <a:cubicBezTo>
                    <a:pt x="-53691" y="976026"/>
                    <a:pt x="48894" y="928839"/>
                    <a:pt x="0" y="673227"/>
                  </a:cubicBezTo>
                  <a:cubicBezTo>
                    <a:pt x="-48894" y="417615"/>
                    <a:pt x="20687" y="236012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5074897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34" name="Picture 33" descr="Text&#10;&#10;Description automatically generated">
              <a:extLst>
                <a:ext uri="{FF2B5EF4-FFF2-40B4-BE49-F238E27FC236}">
                  <a16:creationId xmlns:a16="http://schemas.microsoft.com/office/drawing/2014/main" id="{2B7200E1-0480-1144-A51F-C7FE6842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52059" y="1598755"/>
              <a:ext cx="4345841" cy="4982477"/>
            </a:xfrm>
            <a:custGeom>
              <a:avLst/>
              <a:gdLst>
                <a:gd name="connsiteX0" fmla="*/ 0 w 4345841"/>
                <a:gd name="connsiteY0" fmla="*/ 0 h 4982477"/>
                <a:gd name="connsiteX1" fmla="*/ 543230 w 4345841"/>
                <a:gd name="connsiteY1" fmla="*/ 0 h 4982477"/>
                <a:gd name="connsiteX2" fmla="*/ 999543 w 4345841"/>
                <a:gd name="connsiteY2" fmla="*/ 0 h 4982477"/>
                <a:gd name="connsiteX3" fmla="*/ 1412398 w 4345841"/>
                <a:gd name="connsiteY3" fmla="*/ 0 h 4982477"/>
                <a:gd name="connsiteX4" fmla="*/ 1999087 w 4345841"/>
                <a:gd name="connsiteY4" fmla="*/ 0 h 4982477"/>
                <a:gd name="connsiteX5" fmla="*/ 2542317 w 4345841"/>
                <a:gd name="connsiteY5" fmla="*/ 0 h 4982477"/>
                <a:gd name="connsiteX6" fmla="*/ 3042089 w 4345841"/>
                <a:gd name="connsiteY6" fmla="*/ 0 h 4982477"/>
                <a:gd name="connsiteX7" fmla="*/ 3585319 w 4345841"/>
                <a:gd name="connsiteY7" fmla="*/ 0 h 4982477"/>
                <a:gd name="connsiteX8" fmla="*/ 4345841 w 4345841"/>
                <a:gd name="connsiteY8" fmla="*/ 0 h 4982477"/>
                <a:gd name="connsiteX9" fmla="*/ 4345841 w 4345841"/>
                <a:gd name="connsiteY9" fmla="*/ 453959 h 4982477"/>
                <a:gd name="connsiteX10" fmla="*/ 4345841 w 4345841"/>
                <a:gd name="connsiteY10" fmla="*/ 1057392 h 4982477"/>
                <a:gd name="connsiteX11" fmla="*/ 4345841 w 4345841"/>
                <a:gd name="connsiteY11" fmla="*/ 1511351 h 4982477"/>
                <a:gd name="connsiteX12" fmla="*/ 4345841 w 4345841"/>
                <a:gd name="connsiteY12" fmla="*/ 1965310 h 4982477"/>
                <a:gd name="connsiteX13" fmla="*/ 4345841 w 4345841"/>
                <a:gd name="connsiteY13" fmla="*/ 2618568 h 4982477"/>
                <a:gd name="connsiteX14" fmla="*/ 4345841 w 4345841"/>
                <a:gd name="connsiteY14" fmla="*/ 3072527 h 4982477"/>
                <a:gd name="connsiteX15" fmla="*/ 4345841 w 4345841"/>
                <a:gd name="connsiteY15" fmla="*/ 3476662 h 4982477"/>
                <a:gd name="connsiteX16" fmla="*/ 4345841 w 4345841"/>
                <a:gd name="connsiteY16" fmla="*/ 4030270 h 4982477"/>
                <a:gd name="connsiteX17" fmla="*/ 4345841 w 4345841"/>
                <a:gd name="connsiteY17" fmla="*/ 4484229 h 4982477"/>
                <a:gd name="connsiteX18" fmla="*/ 4345841 w 4345841"/>
                <a:gd name="connsiteY18" fmla="*/ 4982477 h 4982477"/>
                <a:gd name="connsiteX19" fmla="*/ 3715694 w 4345841"/>
                <a:gd name="connsiteY19" fmla="*/ 4982477 h 4982477"/>
                <a:gd name="connsiteX20" fmla="*/ 3302839 w 4345841"/>
                <a:gd name="connsiteY20" fmla="*/ 4982477 h 4982477"/>
                <a:gd name="connsiteX21" fmla="*/ 2803067 w 4345841"/>
                <a:gd name="connsiteY21" fmla="*/ 4982477 h 4982477"/>
                <a:gd name="connsiteX22" fmla="*/ 2390213 w 4345841"/>
                <a:gd name="connsiteY22" fmla="*/ 4982477 h 4982477"/>
                <a:gd name="connsiteX23" fmla="*/ 1977358 w 4345841"/>
                <a:gd name="connsiteY23" fmla="*/ 4982477 h 4982477"/>
                <a:gd name="connsiteX24" fmla="*/ 1564503 w 4345841"/>
                <a:gd name="connsiteY24" fmla="*/ 4982477 h 4982477"/>
                <a:gd name="connsiteX25" fmla="*/ 1108189 w 4345841"/>
                <a:gd name="connsiteY25" fmla="*/ 4982477 h 4982477"/>
                <a:gd name="connsiteX26" fmla="*/ 564959 w 4345841"/>
                <a:gd name="connsiteY26" fmla="*/ 4982477 h 4982477"/>
                <a:gd name="connsiteX27" fmla="*/ 0 w 4345841"/>
                <a:gd name="connsiteY27" fmla="*/ 4982477 h 4982477"/>
                <a:gd name="connsiteX28" fmla="*/ 0 w 4345841"/>
                <a:gd name="connsiteY28" fmla="*/ 4379044 h 4982477"/>
                <a:gd name="connsiteX29" fmla="*/ 0 w 4345841"/>
                <a:gd name="connsiteY29" fmla="*/ 3775610 h 4982477"/>
                <a:gd name="connsiteX30" fmla="*/ 0 w 4345841"/>
                <a:gd name="connsiteY30" fmla="*/ 3321651 h 4982477"/>
                <a:gd name="connsiteX31" fmla="*/ 0 w 4345841"/>
                <a:gd name="connsiteY31" fmla="*/ 2917517 h 4982477"/>
                <a:gd name="connsiteX32" fmla="*/ 0 w 4345841"/>
                <a:gd name="connsiteY32" fmla="*/ 2264259 h 4982477"/>
                <a:gd name="connsiteX33" fmla="*/ 0 w 4345841"/>
                <a:gd name="connsiteY33" fmla="*/ 1860125 h 4982477"/>
                <a:gd name="connsiteX34" fmla="*/ 0 w 4345841"/>
                <a:gd name="connsiteY34" fmla="*/ 1455991 h 4982477"/>
                <a:gd name="connsiteX35" fmla="*/ 0 w 4345841"/>
                <a:gd name="connsiteY35" fmla="*/ 1002031 h 4982477"/>
                <a:gd name="connsiteX36" fmla="*/ 0 w 4345841"/>
                <a:gd name="connsiteY36" fmla="*/ 498248 h 4982477"/>
                <a:gd name="connsiteX37" fmla="*/ 0 w 4345841"/>
                <a:gd name="connsiteY37" fmla="*/ 0 h 49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45841" h="4982477" fill="none" extrusionOk="0">
                  <a:moveTo>
                    <a:pt x="0" y="0"/>
                  </a:moveTo>
                  <a:cubicBezTo>
                    <a:pt x="260525" y="-64888"/>
                    <a:pt x="275112" y="12896"/>
                    <a:pt x="543230" y="0"/>
                  </a:cubicBezTo>
                  <a:cubicBezTo>
                    <a:pt x="811348" y="-12896"/>
                    <a:pt x="902250" y="6681"/>
                    <a:pt x="999543" y="0"/>
                  </a:cubicBezTo>
                  <a:cubicBezTo>
                    <a:pt x="1096836" y="-6681"/>
                    <a:pt x="1245242" y="23447"/>
                    <a:pt x="1412398" y="0"/>
                  </a:cubicBezTo>
                  <a:cubicBezTo>
                    <a:pt x="1579555" y="-23447"/>
                    <a:pt x="1861254" y="41832"/>
                    <a:pt x="1999087" y="0"/>
                  </a:cubicBezTo>
                  <a:cubicBezTo>
                    <a:pt x="2136920" y="-41832"/>
                    <a:pt x="2292255" y="25967"/>
                    <a:pt x="2542317" y="0"/>
                  </a:cubicBezTo>
                  <a:cubicBezTo>
                    <a:pt x="2792379" y="-25967"/>
                    <a:pt x="2917345" y="56706"/>
                    <a:pt x="3042089" y="0"/>
                  </a:cubicBezTo>
                  <a:cubicBezTo>
                    <a:pt x="3166833" y="-56706"/>
                    <a:pt x="3454215" y="27119"/>
                    <a:pt x="3585319" y="0"/>
                  </a:cubicBezTo>
                  <a:cubicBezTo>
                    <a:pt x="3716423" y="-27119"/>
                    <a:pt x="4118451" y="58633"/>
                    <a:pt x="4345841" y="0"/>
                  </a:cubicBezTo>
                  <a:cubicBezTo>
                    <a:pt x="4397804" y="158791"/>
                    <a:pt x="4306499" y="354575"/>
                    <a:pt x="4345841" y="453959"/>
                  </a:cubicBezTo>
                  <a:cubicBezTo>
                    <a:pt x="4385183" y="553343"/>
                    <a:pt x="4277688" y="795086"/>
                    <a:pt x="4345841" y="1057392"/>
                  </a:cubicBezTo>
                  <a:cubicBezTo>
                    <a:pt x="4413994" y="1319698"/>
                    <a:pt x="4292649" y="1344888"/>
                    <a:pt x="4345841" y="1511351"/>
                  </a:cubicBezTo>
                  <a:cubicBezTo>
                    <a:pt x="4399033" y="1677814"/>
                    <a:pt x="4320634" y="1788889"/>
                    <a:pt x="4345841" y="1965310"/>
                  </a:cubicBezTo>
                  <a:cubicBezTo>
                    <a:pt x="4371048" y="2141731"/>
                    <a:pt x="4331422" y="2406526"/>
                    <a:pt x="4345841" y="2618568"/>
                  </a:cubicBezTo>
                  <a:cubicBezTo>
                    <a:pt x="4360260" y="2830610"/>
                    <a:pt x="4337354" y="2906605"/>
                    <a:pt x="4345841" y="3072527"/>
                  </a:cubicBezTo>
                  <a:cubicBezTo>
                    <a:pt x="4354328" y="3238449"/>
                    <a:pt x="4326829" y="3370770"/>
                    <a:pt x="4345841" y="3476662"/>
                  </a:cubicBezTo>
                  <a:cubicBezTo>
                    <a:pt x="4364853" y="3582555"/>
                    <a:pt x="4342288" y="3808562"/>
                    <a:pt x="4345841" y="4030270"/>
                  </a:cubicBezTo>
                  <a:cubicBezTo>
                    <a:pt x="4349394" y="4251978"/>
                    <a:pt x="4333036" y="4370002"/>
                    <a:pt x="4345841" y="4484229"/>
                  </a:cubicBezTo>
                  <a:cubicBezTo>
                    <a:pt x="4358646" y="4598456"/>
                    <a:pt x="4324615" y="4777134"/>
                    <a:pt x="4345841" y="4982477"/>
                  </a:cubicBezTo>
                  <a:cubicBezTo>
                    <a:pt x="4092203" y="5002502"/>
                    <a:pt x="3923429" y="4941137"/>
                    <a:pt x="3715694" y="4982477"/>
                  </a:cubicBezTo>
                  <a:cubicBezTo>
                    <a:pt x="3507959" y="5023817"/>
                    <a:pt x="3490822" y="4965700"/>
                    <a:pt x="3302839" y="4982477"/>
                  </a:cubicBezTo>
                  <a:cubicBezTo>
                    <a:pt x="3114857" y="4999254"/>
                    <a:pt x="2916650" y="4952440"/>
                    <a:pt x="2803067" y="4982477"/>
                  </a:cubicBezTo>
                  <a:cubicBezTo>
                    <a:pt x="2689484" y="5012514"/>
                    <a:pt x="2532540" y="4975767"/>
                    <a:pt x="2390213" y="4982477"/>
                  </a:cubicBezTo>
                  <a:cubicBezTo>
                    <a:pt x="2247886" y="4989187"/>
                    <a:pt x="2124459" y="4952785"/>
                    <a:pt x="1977358" y="4982477"/>
                  </a:cubicBezTo>
                  <a:cubicBezTo>
                    <a:pt x="1830257" y="5012169"/>
                    <a:pt x="1666134" y="4970312"/>
                    <a:pt x="1564503" y="4982477"/>
                  </a:cubicBezTo>
                  <a:cubicBezTo>
                    <a:pt x="1462873" y="4994642"/>
                    <a:pt x="1211070" y="4945704"/>
                    <a:pt x="1108189" y="4982477"/>
                  </a:cubicBezTo>
                  <a:cubicBezTo>
                    <a:pt x="1005308" y="5019250"/>
                    <a:pt x="767319" y="4980699"/>
                    <a:pt x="564959" y="4982477"/>
                  </a:cubicBezTo>
                  <a:cubicBezTo>
                    <a:pt x="362599" y="4984255"/>
                    <a:pt x="118901" y="4969294"/>
                    <a:pt x="0" y="4982477"/>
                  </a:cubicBezTo>
                  <a:cubicBezTo>
                    <a:pt x="-21267" y="4797716"/>
                    <a:pt x="37991" y="4571328"/>
                    <a:pt x="0" y="4379044"/>
                  </a:cubicBezTo>
                  <a:cubicBezTo>
                    <a:pt x="-37991" y="4186760"/>
                    <a:pt x="4372" y="4075214"/>
                    <a:pt x="0" y="3775610"/>
                  </a:cubicBezTo>
                  <a:cubicBezTo>
                    <a:pt x="-4372" y="3476006"/>
                    <a:pt x="10208" y="3486692"/>
                    <a:pt x="0" y="3321651"/>
                  </a:cubicBezTo>
                  <a:cubicBezTo>
                    <a:pt x="-10208" y="3156610"/>
                    <a:pt x="6452" y="3089325"/>
                    <a:pt x="0" y="2917517"/>
                  </a:cubicBezTo>
                  <a:cubicBezTo>
                    <a:pt x="-6452" y="2745709"/>
                    <a:pt x="62685" y="2491756"/>
                    <a:pt x="0" y="2264259"/>
                  </a:cubicBezTo>
                  <a:cubicBezTo>
                    <a:pt x="-62685" y="2036762"/>
                    <a:pt x="13235" y="1948518"/>
                    <a:pt x="0" y="1860125"/>
                  </a:cubicBezTo>
                  <a:cubicBezTo>
                    <a:pt x="-13235" y="1771732"/>
                    <a:pt x="6786" y="1540749"/>
                    <a:pt x="0" y="1455991"/>
                  </a:cubicBezTo>
                  <a:cubicBezTo>
                    <a:pt x="-6786" y="1371233"/>
                    <a:pt x="3584" y="1175853"/>
                    <a:pt x="0" y="1002031"/>
                  </a:cubicBezTo>
                  <a:cubicBezTo>
                    <a:pt x="-3584" y="828209"/>
                    <a:pt x="35376" y="696737"/>
                    <a:pt x="0" y="498248"/>
                  </a:cubicBezTo>
                  <a:cubicBezTo>
                    <a:pt x="-35376" y="299759"/>
                    <a:pt x="18556" y="116085"/>
                    <a:pt x="0" y="0"/>
                  </a:cubicBezTo>
                  <a:close/>
                </a:path>
                <a:path w="4345841" h="4982477" stroke="0" extrusionOk="0">
                  <a:moveTo>
                    <a:pt x="0" y="0"/>
                  </a:moveTo>
                  <a:cubicBezTo>
                    <a:pt x="160303" y="-21682"/>
                    <a:pt x="410571" y="50713"/>
                    <a:pt x="543230" y="0"/>
                  </a:cubicBezTo>
                  <a:cubicBezTo>
                    <a:pt x="675889" y="-50713"/>
                    <a:pt x="826548" y="45384"/>
                    <a:pt x="956085" y="0"/>
                  </a:cubicBezTo>
                  <a:cubicBezTo>
                    <a:pt x="1085623" y="-45384"/>
                    <a:pt x="1221401" y="31433"/>
                    <a:pt x="1368940" y="0"/>
                  </a:cubicBezTo>
                  <a:cubicBezTo>
                    <a:pt x="1516480" y="-31433"/>
                    <a:pt x="1667106" y="45861"/>
                    <a:pt x="1781795" y="0"/>
                  </a:cubicBezTo>
                  <a:cubicBezTo>
                    <a:pt x="1896485" y="-45861"/>
                    <a:pt x="2136727" y="5245"/>
                    <a:pt x="2238108" y="0"/>
                  </a:cubicBezTo>
                  <a:cubicBezTo>
                    <a:pt x="2339489" y="-5245"/>
                    <a:pt x="2455239" y="34444"/>
                    <a:pt x="2650963" y="0"/>
                  </a:cubicBezTo>
                  <a:cubicBezTo>
                    <a:pt x="2846688" y="-34444"/>
                    <a:pt x="2961067" y="13801"/>
                    <a:pt x="3107276" y="0"/>
                  </a:cubicBezTo>
                  <a:cubicBezTo>
                    <a:pt x="3253485" y="-13801"/>
                    <a:pt x="3353999" y="8590"/>
                    <a:pt x="3520131" y="0"/>
                  </a:cubicBezTo>
                  <a:cubicBezTo>
                    <a:pt x="3686264" y="-8590"/>
                    <a:pt x="4124285" y="2015"/>
                    <a:pt x="4345841" y="0"/>
                  </a:cubicBezTo>
                  <a:cubicBezTo>
                    <a:pt x="4347183" y="189572"/>
                    <a:pt x="4340818" y="321602"/>
                    <a:pt x="4345841" y="603433"/>
                  </a:cubicBezTo>
                  <a:cubicBezTo>
                    <a:pt x="4350864" y="885264"/>
                    <a:pt x="4303446" y="851434"/>
                    <a:pt x="4345841" y="1007568"/>
                  </a:cubicBezTo>
                  <a:cubicBezTo>
                    <a:pt x="4388236" y="1163703"/>
                    <a:pt x="4326994" y="1273435"/>
                    <a:pt x="4345841" y="1411702"/>
                  </a:cubicBezTo>
                  <a:cubicBezTo>
                    <a:pt x="4364688" y="1549969"/>
                    <a:pt x="4284419" y="1879008"/>
                    <a:pt x="4345841" y="2064960"/>
                  </a:cubicBezTo>
                  <a:cubicBezTo>
                    <a:pt x="4407263" y="2250912"/>
                    <a:pt x="4344370" y="2382700"/>
                    <a:pt x="4345841" y="2469094"/>
                  </a:cubicBezTo>
                  <a:cubicBezTo>
                    <a:pt x="4347312" y="2555488"/>
                    <a:pt x="4339572" y="2726474"/>
                    <a:pt x="4345841" y="2873228"/>
                  </a:cubicBezTo>
                  <a:cubicBezTo>
                    <a:pt x="4352110" y="3019982"/>
                    <a:pt x="4296487" y="3210184"/>
                    <a:pt x="4345841" y="3327187"/>
                  </a:cubicBezTo>
                  <a:cubicBezTo>
                    <a:pt x="4395195" y="3444190"/>
                    <a:pt x="4326296" y="3565614"/>
                    <a:pt x="4345841" y="3731322"/>
                  </a:cubicBezTo>
                  <a:cubicBezTo>
                    <a:pt x="4365386" y="3897030"/>
                    <a:pt x="4319102" y="4012790"/>
                    <a:pt x="4345841" y="4135456"/>
                  </a:cubicBezTo>
                  <a:cubicBezTo>
                    <a:pt x="4372580" y="4258122"/>
                    <a:pt x="4297815" y="4703588"/>
                    <a:pt x="4345841" y="4982477"/>
                  </a:cubicBezTo>
                  <a:cubicBezTo>
                    <a:pt x="4174269" y="4983842"/>
                    <a:pt x="4074277" y="4962433"/>
                    <a:pt x="3932986" y="4982477"/>
                  </a:cubicBezTo>
                  <a:cubicBezTo>
                    <a:pt x="3791696" y="5002521"/>
                    <a:pt x="3647351" y="4935309"/>
                    <a:pt x="3433214" y="4982477"/>
                  </a:cubicBezTo>
                  <a:cubicBezTo>
                    <a:pt x="3219077" y="5029645"/>
                    <a:pt x="3064304" y="4945158"/>
                    <a:pt x="2803067" y="4982477"/>
                  </a:cubicBezTo>
                  <a:cubicBezTo>
                    <a:pt x="2541830" y="5019796"/>
                    <a:pt x="2482351" y="4970143"/>
                    <a:pt x="2390213" y="4982477"/>
                  </a:cubicBezTo>
                  <a:cubicBezTo>
                    <a:pt x="2298075" y="4994811"/>
                    <a:pt x="2125403" y="4964401"/>
                    <a:pt x="1933899" y="4982477"/>
                  </a:cubicBezTo>
                  <a:cubicBezTo>
                    <a:pt x="1742395" y="5000553"/>
                    <a:pt x="1577708" y="4975300"/>
                    <a:pt x="1434128" y="4982477"/>
                  </a:cubicBezTo>
                  <a:cubicBezTo>
                    <a:pt x="1290548" y="4989654"/>
                    <a:pt x="1178300" y="4947171"/>
                    <a:pt x="1021273" y="4982477"/>
                  </a:cubicBezTo>
                  <a:cubicBezTo>
                    <a:pt x="864246" y="5017783"/>
                    <a:pt x="630001" y="4964297"/>
                    <a:pt x="478043" y="4982477"/>
                  </a:cubicBezTo>
                  <a:cubicBezTo>
                    <a:pt x="326085" y="5000657"/>
                    <a:pt x="202041" y="4946011"/>
                    <a:pt x="0" y="4982477"/>
                  </a:cubicBezTo>
                  <a:cubicBezTo>
                    <a:pt x="-25480" y="4818872"/>
                    <a:pt x="27533" y="4746934"/>
                    <a:pt x="0" y="4528518"/>
                  </a:cubicBezTo>
                  <a:cubicBezTo>
                    <a:pt x="-27533" y="4310102"/>
                    <a:pt x="8529" y="4132703"/>
                    <a:pt x="0" y="4024734"/>
                  </a:cubicBezTo>
                  <a:cubicBezTo>
                    <a:pt x="-8529" y="3916765"/>
                    <a:pt x="20434" y="3536519"/>
                    <a:pt x="0" y="3371476"/>
                  </a:cubicBezTo>
                  <a:cubicBezTo>
                    <a:pt x="-20434" y="3206433"/>
                    <a:pt x="35440" y="3032550"/>
                    <a:pt x="0" y="2718218"/>
                  </a:cubicBezTo>
                  <a:cubicBezTo>
                    <a:pt x="-35440" y="2403886"/>
                    <a:pt x="35645" y="2406215"/>
                    <a:pt x="0" y="2164609"/>
                  </a:cubicBezTo>
                  <a:cubicBezTo>
                    <a:pt x="-35645" y="1923003"/>
                    <a:pt x="9263" y="1749093"/>
                    <a:pt x="0" y="1611001"/>
                  </a:cubicBezTo>
                  <a:cubicBezTo>
                    <a:pt x="-9263" y="1472909"/>
                    <a:pt x="21492" y="1345281"/>
                    <a:pt x="0" y="1107217"/>
                  </a:cubicBezTo>
                  <a:cubicBezTo>
                    <a:pt x="-21492" y="869153"/>
                    <a:pt x="10868" y="869835"/>
                    <a:pt x="0" y="703083"/>
                  </a:cubicBezTo>
                  <a:cubicBezTo>
                    <a:pt x="-10868" y="536331"/>
                    <a:pt x="82875" y="315170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2947026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372D4-6582-F84A-9F3C-9E21E5321F51}"/>
              </a:ext>
            </a:extLst>
          </p:cNvPr>
          <p:cNvGrpSpPr/>
          <p:nvPr/>
        </p:nvGrpSpPr>
        <p:grpSpPr>
          <a:xfrm>
            <a:off x="116914" y="433966"/>
            <a:ext cx="11640296" cy="6200730"/>
            <a:chOff x="107064" y="490044"/>
            <a:chExt cx="11640296" cy="6200730"/>
          </a:xfrm>
        </p:grpSpPr>
        <p:pic>
          <p:nvPicPr>
            <p:cNvPr id="22" name="Picture 2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95E2C60-0A01-8D44-93C9-46076F156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064" y="490044"/>
              <a:ext cx="8139680" cy="3265372"/>
            </a:xfrm>
            <a:custGeom>
              <a:avLst/>
              <a:gdLst>
                <a:gd name="connsiteX0" fmla="*/ 0 w 8139680"/>
                <a:gd name="connsiteY0" fmla="*/ 0 h 3265372"/>
                <a:gd name="connsiteX1" fmla="*/ 581406 w 8139680"/>
                <a:gd name="connsiteY1" fmla="*/ 0 h 3265372"/>
                <a:gd name="connsiteX2" fmla="*/ 1081415 w 8139680"/>
                <a:gd name="connsiteY2" fmla="*/ 0 h 3265372"/>
                <a:gd name="connsiteX3" fmla="*/ 1662820 w 8139680"/>
                <a:gd name="connsiteY3" fmla="*/ 0 h 3265372"/>
                <a:gd name="connsiteX4" fmla="*/ 2407020 w 8139680"/>
                <a:gd name="connsiteY4" fmla="*/ 0 h 3265372"/>
                <a:gd name="connsiteX5" fmla="*/ 3151219 w 8139680"/>
                <a:gd name="connsiteY5" fmla="*/ 0 h 3265372"/>
                <a:gd name="connsiteX6" fmla="*/ 3488434 w 8139680"/>
                <a:gd name="connsiteY6" fmla="*/ 0 h 3265372"/>
                <a:gd name="connsiteX7" fmla="*/ 4232634 w 8139680"/>
                <a:gd name="connsiteY7" fmla="*/ 0 h 3265372"/>
                <a:gd name="connsiteX8" fmla="*/ 4814039 w 8139680"/>
                <a:gd name="connsiteY8" fmla="*/ 0 h 3265372"/>
                <a:gd name="connsiteX9" fmla="*/ 5395445 w 8139680"/>
                <a:gd name="connsiteY9" fmla="*/ 0 h 3265372"/>
                <a:gd name="connsiteX10" fmla="*/ 5976851 w 8139680"/>
                <a:gd name="connsiteY10" fmla="*/ 0 h 3265372"/>
                <a:gd name="connsiteX11" fmla="*/ 6395463 w 8139680"/>
                <a:gd name="connsiteY11" fmla="*/ 0 h 3265372"/>
                <a:gd name="connsiteX12" fmla="*/ 6895472 w 8139680"/>
                <a:gd name="connsiteY12" fmla="*/ 0 h 3265372"/>
                <a:gd name="connsiteX13" fmla="*/ 7232687 w 8139680"/>
                <a:gd name="connsiteY13" fmla="*/ 0 h 3265372"/>
                <a:gd name="connsiteX14" fmla="*/ 8139680 w 8139680"/>
                <a:gd name="connsiteY14" fmla="*/ 0 h 3265372"/>
                <a:gd name="connsiteX15" fmla="*/ 8139680 w 8139680"/>
                <a:gd name="connsiteY15" fmla="*/ 446268 h 3265372"/>
                <a:gd name="connsiteX16" fmla="*/ 8139680 w 8139680"/>
                <a:gd name="connsiteY16" fmla="*/ 1023150 h 3265372"/>
                <a:gd name="connsiteX17" fmla="*/ 8139680 w 8139680"/>
                <a:gd name="connsiteY17" fmla="*/ 1534725 h 3265372"/>
                <a:gd name="connsiteX18" fmla="*/ 8139680 w 8139680"/>
                <a:gd name="connsiteY18" fmla="*/ 2144261 h 3265372"/>
                <a:gd name="connsiteX19" fmla="*/ 8139680 w 8139680"/>
                <a:gd name="connsiteY19" fmla="*/ 2623182 h 3265372"/>
                <a:gd name="connsiteX20" fmla="*/ 8139680 w 8139680"/>
                <a:gd name="connsiteY20" fmla="*/ 3265372 h 3265372"/>
                <a:gd name="connsiteX21" fmla="*/ 7802465 w 8139680"/>
                <a:gd name="connsiteY21" fmla="*/ 3265372 h 3265372"/>
                <a:gd name="connsiteX22" fmla="*/ 7465249 w 8139680"/>
                <a:gd name="connsiteY22" fmla="*/ 3265372 h 3265372"/>
                <a:gd name="connsiteX23" fmla="*/ 6802447 w 8139680"/>
                <a:gd name="connsiteY23" fmla="*/ 3265372 h 3265372"/>
                <a:gd name="connsiteX24" fmla="*/ 6383835 w 8139680"/>
                <a:gd name="connsiteY24" fmla="*/ 3265372 h 3265372"/>
                <a:gd name="connsiteX25" fmla="*/ 5883826 w 8139680"/>
                <a:gd name="connsiteY25" fmla="*/ 3265372 h 3265372"/>
                <a:gd name="connsiteX26" fmla="*/ 5139627 w 8139680"/>
                <a:gd name="connsiteY26" fmla="*/ 3265372 h 3265372"/>
                <a:gd name="connsiteX27" fmla="*/ 4721014 w 8139680"/>
                <a:gd name="connsiteY27" fmla="*/ 3265372 h 3265372"/>
                <a:gd name="connsiteX28" fmla="*/ 4058212 w 8139680"/>
                <a:gd name="connsiteY28" fmla="*/ 3265372 h 3265372"/>
                <a:gd name="connsiteX29" fmla="*/ 3720997 w 8139680"/>
                <a:gd name="connsiteY29" fmla="*/ 3265372 h 3265372"/>
                <a:gd name="connsiteX30" fmla="*/ 3220988 w 8139680"/>
                <a:gd name="connsiteY30" fmla="*/ 3265372 h 3265372"/>
                <a:gd name="connsiteX31" fmla="*/ 2639582 w 8139680"/>
                <a:gd name="connsiteY31" fmla="*/ 3265372 h 3265372"/>
                <a:gd name="connsiteX32" fmla="*/ 1976779 w 8139680"/>
                <a:gd name="connsiteY32" fmla="*/ 3265372 h 3265372"/>
                <a:gd name="connsiteX33" fmla="*/ 1395374 w 8139680"/>
                <a:gd name="connsiteY33" fmla="*/ 3265372 h 3265372"/>
                <a:gd name="connsiteX34" fmla="*/ 976762 w 8139680"/>
                <a:gd name="connsiteY34" fmla="*/ 3265372 h 3265372"/>
                <a:gd name="connsiteX35" fmla="*/ 639546 w 8139680"/>
                <a:gd name="connsiteY35" fmla="*/ 3265372 h 3265372"/>
                <a:gd name="connsiteX36" fmla="*/ 0 w 8139680"/>
                <a:gd name="connsiteY36" fmla="*/ 3265372 h 3265372"/>
                <a:gd name="connsiteX37" fmla="*/ 0 w 8139680"/>
                <a:gd name="connsiteY37" fmla="*/ 2655836 h 3265372"/>
                <a:gd name="connsiteX38" fmla="*/ 0 w 8139680"/>
                <a:gd name="connsiteY38" fmla="*/ 2209568 h 3265372"/>
                <a:gd name="connsiteX39" fmla="*/ 0 w 8139680"/>
                <a:gd name="connsiteY39" fmla="*/ 1600032 h 3265372"/>
                <a:gd name="connsiteX40" fmla="*/ 0 w 8139680"/>
                <a:gd name="connsiteY40" fmla="*/ 1121111 h 3265372"/>
                <a:gd name="connsiteX41" fmla="*/ 0 w 8139680"/>
                <a:gd name="connsiteY41" fmla="*/ 511575 h 3265372"/>
                <a:gd name="connsiteX42" fmla="*/ 0 w 8139680"/>
                <a:gd name="connsiteY42" fmla="*/ 0 h 326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139680" h="3265372" fill="none" extrusionOk="0">
                  <a:moveTo>
                    <a:pt x="0" y="0"/>
                  </a:moveTo>
                  <a:cubicBezTo>
                    <a:pt x="208461" y="-11006"/>
                    <a:pt x="452612" y="65482"/>
                    <a:pt x="581406" y="0"/>
                  </a:cubicBezTo>
                  <a:cubicBezTo>
                    <a:pt x="710200" y="-65482"/>
                    <a:pt x="848863" y="58592"/>
                    <a:pt x="1081415" y="0"/>
                  </a:cubicBezTo>
                  <a:cubicBezTo>
                    <a:pt x="1313967" y="-58592"/>
                    <a:pt x="1397426" y="37554"/>
                    <a:pt x="1662820" y="0"/>
                  </a:cubicBezTo>
                  <a:cubicBezTo>
                    <a:pt x="1928215" y="-37554"/>
                    <a:pt x="2053789" y="32299"/>
                    <a:pt x="2407020" y="0"/>
                  </a:cubicBezTo>
                  <a:cubicBezTo>
                    <a:pt x="2760251" y="-32299"/>
                    <a:pt x="2854541" y="65851"/>
                    <a:pt x="3151219" y="0"/>
                  </a:cubicBezTo>
                  <a:cubicBezTo>
                    <a:pt x="3447897" y="-65851"/>
                    <a:pt x="3340381" y="11434"/>
                    <a:pt x="3488434" y="0"/>
                  </a:cubicBezTo>
                  <a:cubicBezTo>
                    <a:pt x="3636488" y="-11434"/>
                    <a:pt x="3942073" y="29609"/>
                    <a:pt x="4232634" y="0"/>
                  </a:cubicBezTo>
                  <a:cubicBezTo>
                    <a:pt x="4523195" y="-29609"/>
                    <a:pt x="4590340" y="15911"/>
                    <a:pt x="4814039" y="0"/>
                  </a:cubicBezTo>
                  <a:cubicBezTo>
                    <a:pt x="5037739" y="-15911"/>
                    <a:pt x="5124650" y="64857"/>
                    <a:pt x="5395445" y="0"/>
                  </a:cubicBezTo>
                  <a:cubicBezTo>
                    <a:pt x="5666240" y="-64857"/>
                    <a:pt x="5691421" y="51050"/>
                    <a:pt x="5976851" y="0"/>
                  </a:cubicBezTo>
                  <a:cubicBezTo>
                    <a:pt x="6262281" y="-51050"/>
                    <a:pt x="6307938" y="44154"/>
                    <a:pt x="6395463" y="0"/>
                  </a:cubicBezTo>
                  <a:cubicBezTo>
                    <a:pt x="6482988" y="-44154"/>
                    <a:pt x="6791904" y="9672"/>
                    <a:pt x="6895472" y="0"/>
                  </a:cubicBezTo>
                  <a:cubicBezTo>
                    <a:pt x="6999040" y="-9672"/>
                    <a:pt x="7129955" y="4539"/>
                    <a:pt x="7232687" y="0"/>
                  </a:cubicBezTo>
                  <a:cubicBezTo>
                    <a:pt x="7335419" y="-4539"/>
                    <a:pt x="7847320" y="69760"/>
                    <a:pt x="8139680" y="0"/>
                  </a:cubicBezTo>
                  <a:cubicBezTo>
                    <a:pt x="8184018" y="217256"/>
                    <a:pt x="8091308" y="254255"/>
                    <a:pt x="8139680" y="446268"/>
                  </a:cubicBezTo>
                  <a:cubicBezTo>
                    <a:pt x="8188052" y="638281"/>
                    <a:pt x="8080628" y="802951"/>
                    <a:pt x="8139680" y="1023150"/>
                  </a:cubicBezTo>
                  <a:cubicBezTo>
                    <a:pt x="8198732" y="1243349"/>
                    <a:pt x="8093014" y="1364438"/>
                    <a:pt x="8139680" y="1534725"/>
                  </a:cubicBezTo>
                  <a:cubicBezTo>
                    <a:pt x="8186346" y="1705013"/>
                    <a:pt x="8076891" y="1941476"/>
                    <a:pt x="8139680" y="2144261"/>
                  </a:cubicBezTo>
                  <a:cubicBezTo>
                    <a:pt x="8202469" y="2347046"/>
                    <a:pt x="8128678" y="2524034"/>
                    <a:pt x="8139680" y="2623182"/>
                  </a:cubicBezTo>
                  <a:cubicBezTo>
                    <a:pt x="8150682" y="2722330"/>
                    <a:pt x="8138065" y="3029796"/>
                    <a:pt x="8139680" y="3265372"/>
                  </a:cubicBezTo>
                  <a:cubicBezTo>
                    <a:pt x="7982525" y="3293537"/>
                    <a:pt x="7920945" y="3236211"/>
                    <a:pt x="7802465" y="3265372"/>
                  </a:cubicBezTo>
                  <a:cubicBezTo>
                    <a:pt x="7683986" y="3294533"/>
                    <a:pt x="7620214" y="3239757"/>
                    <a:pt x="7465249" y="3265372"/>
                  </a:cubicBezTo>
                  <a:cubicBezTo>
                    <a:pt x="7310284" y="3290987"/>
                    <a:pt x="6983780" y="3200562"/>
                    <a:pt x="6802447" y="3265372"/>
                  </a:cubicBezTo>
                  <a:cubicBezTo>
                    <a:pt x="6621114" y="3330182"/>
                    <a:pt x="6538966" y="3251258"/>
                    <a:pt x="6383835" y="3265372"/>
                  </a:cubicBezTo>
                  <a:cubicBezTo>
                    <a:pt x="6228704" y="3279486"/>
                    <a:pt x="6129524" y="3249046"/>
                    <a:pt x="5883826" y="3265372"/>
                  </a:cubicBezTo>
                  <a:cubicBezTo>
                    <a:pt x="5638128" y="3281698"/>
                    <a:pt x="5510597" y="3192561"/>
                    <a:pt x="5139627" y="3265372"/>
                  </a:cubicBezTo>
                  <a:cubicBezTo>
                    <a:pt x="4768657" y="3338183"/>
                    <a:pt x="4863114" y="3226261"/>
                    <a:pt x="4721014" y="3265372"/>
                  </a:cubicBezTo>
                  <a:cubicBezTo>
                    <a:pt x="4578914" y="3304483"/>
                    <a:pt x="4213965" y="3244577"/>
                    <a:pt x="4058212" y="3265372"/>
                  </a:cubicBezTo>
                  <a:cubicBezTo>
                    <a:pt x="3902459" y="3286167"/>
                    <a:pt x="3795257" y="3243570"/>
                    <a:pt x="3720997" y="3265372"/>
                  </a:cubicBezTo>
                  <a:cubicBezTo>
                    <a:pt x="3646738" y="3287174"/>
                    <a:pt x="3349108" y="3250061"/>
                    <a:pt x="3220988" y="3265372"/>
                  </a:cubicBezTo>
                  <a:cubicBezTo>
                    <a:pt x="3092868" y="3280683"/>
                    <a:pt x="2875103" y="3200664"/>
                    <a:pt x="2639582" y="3265372"/>
                  </a:cubicBezTo>
                  <a:cubicBezTo>
                    <a:pt x="2404061" y="3330080"/>
                    <a:pt x="2153278" y="3225660"/>
                    <a:pt x="1976779" y="3265372"/>
                  </a:cubicBezTo>
                  <a:cubicBezTo>
                    <a:pt x="1800280" y="3305084"/>
                    <a:pt x="1593205" y="3246464"/>
                    <a:pt x="1395374" y="3265372"/>
                  </a:cubicBezTo>
                  <a:cubicBezTo>
                    <a:pt x="1197543" y="3284280"/>
                    <a:pt x="1127608" y="3256632"/>
                    <a:pt x="976762" y="3265372"/>
                  </a:cubicBezTo>
                  <a:cubicBezTo>
                    <a:pt x="825916" y="3274112"/>
                    <a:pt x="759918" y="3236263"/>
                    <a:pt x="639546" y="3265372"/>
                  </a:cubicBezTo>
                  <a:cubicBezTo>
                    <a:pt x="519174" y="3294481"/>
                    <a:pt x="206890" y="3264479"/>
                    <a:pt x="0" y="3265372"/>
                  </a:cubicBezTo>
                  <a:cubicBezTo>
                    <a:pt x="-30983" y="3114944"/>
                    <a:pt x="372" y="2833130"/>
                    <a:pt x="0" y="2655836"/>
                  </a:cubicBezTo>
                  <a:cubicBezTo>
                    <a:pt x="-372" y="2478542"/>
                    <a:pt x="8354" y="2341295"/>
                    <a:pt x="0" y="2209568"/>
                  </a:cubicBezTo>
                  <a:cubicBezTo>
                    <a:pt x="-8354" y="2077841"/>
                    <a:pt x="29608" y="1734911"/>
                    <a:pt x="0" y="1600032"/>
                  </a:cubicBezTo>
                  <a:cubicBezTo>
                    <a:pt x="-29608" y="1465153"/>
                    <a:pt x="7567" y="1218422"/>
                    <a:pt x="0" y="1121111"/>
                  </a:cubicBezTo>
                  <a:cubicBezTo>
                    <a:pt x="-7567" y="1023800"/>
                    <a:pt x="49490" y="784026"/>
                    <a:pt x="0" y="511575"/>
                  </a:cubicBezTo>
                  <a:cubicBezTo>
                    <a:pt x="-49490" y="239124"/>
                    <a:pt x="6098" y="154590"/>
                    <a:pt x="0" y="0"/>
                  </a:cubicBezTo>
                  <a:close/>
                </a:path>
                <a:path w="8139680" h="3265372" stroke="0" extrusionOk="0">
                  <a:moveTo>
                    <a:pt x="0" y="0"/>
                  </a:moveTo>
                  <a:cubicBezTo>
                    <a:pt x="117084" y="-9757"/>
                    <a:pt x="227004" y="8507"/>
                    <a:pt x="337215" y="0"/>
                  </a:cubicBezTo>
                  <a:cubicBezTo>
                    <a:pt x="447427" y="-8507"/>
                    <a:pt x="746113" y="881"/>
                    <a:pt x="1081415" y="0"/>
                  </a:cubicBezTo>
                  <a:cubicBezTo>
                    <a:pt x="1416717" y="-881"/>
                    <a:pt x="1360749" y="35472"/>
                    <a:pt x="1500027" y="0"/>
                  </a:cubicBezTo>
                  <a:cubicBezTo>
                    <a:pt x="1639305" y="-35472"/>
                    <a:pt x="1834295" y="67400"/>
                    <a:pt x="2081432" y="0"/>
                  </a:cubicBezTo>
                  <a:cubicBezTo>
                    <a:pt x="2328570" y="-67400"/>
                    <a:pt x="2400019" y="43680"/>
                    <a:pt x="2500045" y="0"/>
                  </a:cubicBezTo>
                  <a:cubicBezTo>
                    <a:pt x="2600071" y="-43680"/>
                    <a:pt x="2731579" y="47751"/>
                    <a:pt x="2918657" y="0"/>
                  </a:cubicBezTo>
                  <a:cubicBezTo>
                    <a:pt x="3105735" y="-47751"/>
                    <a:pt x="3228568" y="2827"/>
                    <a:pt x="3337269" y="0"/>
                  </a:cubicBezTo>
                  <a:cubicBezTo>
                    <a:pt x="3445970" y="-2827"/>
                    <a:pt x="3759958" y="50403"/>
                    <a:pt x="4081468" y="0"/>
                  </a:cubicBezTo>
                  <a:cubicBezTo>
                    <a:pt x="4402978" y="-50403"/>
                    <a:pt x="4452909" y="14769"/>
                    <a:pt x="4662874" y="0"/>
                  </a:cubicBezTo>
                  <a:cubicBezTo>
                    <a:pt x="4872839" y="-14769"/>
                    <a:pt x="4892149" y="22064"/>
                    <a:pt x="5000089" y="0"/>
                  </a:cubicBezTo>
                  <a:cubicBezTo>
                    <a:pt x="5108029" y="-22064"/>
                    <a:pt x="5451619" y="30860"/>
                    <a:pt x="5581495" y="0"/>
                  </a:cubicBezTo>
                  <a:cubicBezTo>
                    <a:pt x="5711371" y="-30860"/>
                    <a:pt x="5805061" y="13824"/>
                    <a:pt x="5918710" y="0"/>
                  </a:cubicBezTo>
                  <a:cubicBezTo>
                    <a:pt x="6032359" y="-13824"/>
                    <a:pt x="6312735" y="41314"/>
                    <a:pt x="6418719" y="0"/>
                  </a:cubicBezTo>
                  <a:cubicBezTo>
                    <a:pt x="6524703" y="-41314"/>
                    <a:pt x="6847288" y="39031"/>
                    <a:pt x="7081522" y="0"/>
                  </a:cubicBezTo>
                  <a:cubicBezTo>
                    <a:pt x="7315756" y="-39031"/>
                    <a:pt x="7316967" y="14775"/>
                    <a:pt x="7500134" y="0"/>
                  </a:cubicBezTo>
                  <a:cubicBezTo>
                    <a:pt x="7683301" y="-14775"/>
                    <a:pt x="8011644" y="65885"/>
                    <a:pt x="8139680" y="0"/>
                  </a:cubicBezTo>
                  <a:cubicBezTo>
                    <a:pt x="8140396" y="216505"/>
                    <a:pt x="8078333" y="402304"/>
                    <a:pt x="8139680" y="511575"/>
                  </a:cubicBezTo>
                  <a:cubicBezTo>
                    <a:pt x="8201027" y="620846"/>
                    <a:pt x="8103801" y="873246"/>
                    <a:pt x="8139680" y="1088457"/>
                  </a:cubicBezTo>
                  <a:cubicBezTo>
                    <a:pt x="8175559" y="1303668"/>
                    <a:pt x="8109804" y="1408931"/>
                    <a:pt x="8139680" y="1567379"/>
                  </a:cubicBezTo>
                  <a:cubicBezTo>
                    <a:pt x="8169556" y="1725827"/>
                    <a:pt x="8101340" y="1890593"/>
                    <a:pt x="8139680" y="2144261"/>
                  </a:cubicBezTo>
                  <a:cubicBezTo>
                    <a:pt x="8178020" y="2397929"/>
                    <a:pt x="8086174" y="2473102"/>
                    <a:pt x="8139680" y="2655836"/>
                  </a:cubicBezTo>
                  <a:cubicBezTo>
                    <a:pt x="8193186" y="2838570"/>
                    <a:pt x="8095573" y="3133969"/>
                    <a:pt x="8139680" y="3265372"/>
                  </a:cubicBezTo>
                  <a:cubicBezTo>
                    <a:pt x="7975799" y="3289821"/>
                    <a:pt x="7738185" y="3216510"/>
                    <a:pt x="7558274" y="3265372"/>
                  </a:cubicBezTo>
                  <a:cubicBezTo>
                    <a:pt x="7378363" y="3314234"/>
                    <a:pt x="7129136" y="3232713"/>
                    <a:pt x="6814075" y="3265372"/>
                  </a:cubicBezTo>
                  <a:cubicBezTo>
                    <a:pt x="6499014" y="3298031"/>
                    <a:pt x="6571385" y="3257861"/>
                    <a:pt x="6476860" y="3265372"/>
                  </a:cubicBezTo>
                  <a:cubicBezTo>
                    <a:pt x="6382336" y="3272883"/>
                    <a:pt x="6213561" y="3255532"/>
                    <a:pt x="6058248" y="3265372"/>
                  </a:cubicBezTo>
                  <a:cubicBezTo>
                    <a:pt x="5902935" y="3275212"/>
                    <a:pt x="5863195" y="3230395"/>
                    <a:pt x="5721032" y="3265372"/>
                  </a:cubicBezTo>
                  <a:cubicBezTo>
                    <a:pt x="5578869" y="3300349"/>
                    <a:pt x="5212516" y="3205992"/>
                    <a:pt x="4976833" y="3265372"/>
                  </a:cubicBezTo>
                  <a:cubicBezTo>
                    <a:pt x="4741150" y="3324752"/>
                    <a:pt x="4659906" y="3217621"/>
                    <a:pt x="4476824" y="3265372"/>
                  </a:cubicBezTo>
                  <a:cubicBezTo>
                    <a:pt x="4293742" y="3313123"/>
                    <a:pt x="4103129" y="3256630"/>
                    <a:pt x="3976815" y="3265372"/>
                  </a:cubicBezTo>
                  <a:cubicBezTo>
                    <a:pt x="3850501" y="3274114"/>
                    <a:pt x="3802068" y="3230154"/>
                    <a:pt x="3639600" y="3265372"/>
                  </a:cubicBezTo>
                  <a:cubicBezTo>
                    <a:pt x="3477132" y="3300590"/>
                    <a:pt x="3346328" y="3242540"/>
                    <a:pt x="3220988" y="3265372"/>
                  </a:cubicBezTo>
                  <a:cubicBezTo>
                    <a:pt x="3095648" y="3288204"/>
                    <a:pt x="2736356" y="3229420"/>
                    <a:pt x="2558185" y="3265372"/>
                  </a:cubicBezTo>
                  <a:cubicBezTo>
                    <a:pt x="2380014" y="3301324"/>
                    <a:pt x="2118364" y="3256241"/>
                    <a:pt x="1976779" y="3265372"/>
                  </a:cubicBezTo>
                  <a:cubicBezTo>
                    <a:pt x="1835194" y="3274503"/>
                    <a:pt x="1472881" y="3194514"/>
                    <a:pt x="1232580" y="3265372"/>
                  </a:cubicBezTo>
                  <a:cubicBezTo>
                    <a:pt x="992279" y="3336230"/>
                    <a:pt x="303140" y="3164224"/>
                    <a:pt x="0" y="3265372"/>
                  </a:cubicBezTo>
                  <a:cubicBezTo>
                    <a:pt x="-35526" y="3032954"/>
                    <a:pt x="28822" y="2969323"/>
                    <a:pt x="0" y="2721143"/>
                  </a:cubicBezTo>
                  <a:cubicBezTo>
                    <a:pt x="-28822" y="2472963"/>
                    <a:pt x="44461" y="2314732"/>
                    <a:pt x="0" y="2144261"/>
                  </a:cubicBezTo>
                  <a:cubicBezTo>
                    <a:pt x="-44461" y="1973790"/>
                    <a:pt x="23797" y="1766560"/>
                    <a:pt x="0" y="1632686"/>
                  </a:cubicBezTo>
                  <a:cubicBezTo>
                    <a:pt x="-23797" y="1498813"/>
                    <a:pt x="205" y="1367749"/>
                    <a:pt x="0" y="1153765"/>
                  </a:cubicBezTo>
                  <a:cubicBezTo>
                    <a:pt x="-205" y="939781"/>
                    <a:pt x="35088" y="829819"/>
                    <a:pt x="0" y="544229"/>
                  </a:cubicBezTo>
                  <a:cubicBezTo>
                    <a:pt x="-35088" y="258639"/>
                    <a:pt x="34310" y="132925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059902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A45B6EF-23FA-1645-8896-6B1EDE47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5848" y="3571473"/>
              <a:ext cx="7791512" cy="3119301"/>
            </a:xfrm>
            <a:custGeom>
              <a:avLst/>
              <a:gdLst>
                <a:gd name="connsiteX0" fmla="*/ 0 w 7791512"/>
                <a:gd name="connsiteY0" fmla="*/ 0 h 3119301"/>
                <a:gd name="connsiteX1" fmla="*/ 443517 w 7791512"/>
                <a:gd name="connsiteY1" fmla="*/ 0 h 3119301"/>
                <a:gd name="connsiteX2" fmla="*/ 1042864 w 7791512"/>
                <a:gd name="connsiteY2" fmla="*/ 0 h 3119301"/>
                <a:gd name="connsiteX3" fmla="*/ 1720126 w 7791512"/>
                <a:gd name="connsiteY3" fmla="*/ 0 h 3119301"/>
                <a:gd name="connsiteX4" fmla="*/ 2085728 w 7791512"/>
                <a:gd name="connsiteY4" fmla="*/ 0 h 3119301"/>
                <a:gd name="connsiteX5" fmla="*/ 2451330 w 7791512"/>
                <a:gd name="connsiteY5" fmla="*/ 0 h 3119301"/>
                <a:gd name="connsiteX6" fmla="*/ 3206507 w 7791512"/>
                <a:gd name="connsiteY6" fmla="*/ 0 h 3119301"/>
                <a:gd name="connsiteX7" fmla="*/ 3805854 w 7791512"/>
                <a:gd name="connsiteY7" fmla="*/ 0 h 3119301"/>
                <a:gd name="connsiteX8" fmla="*/ 4171456 w 7791512"/>
                <a:gd name="connsiteY8" fmla="*/ 0 h 3119301"/>
                <a:gd name="connsiteX9" fmla="*/ 4770803 w 7791512"/>
                <a:gd name="connsiteY9" fmla="*/ 0 h 3119301"/>
                <a:gd name="connsiteX10" fmla="*/ 5525980 w 7791512"/>
                <a:gd name="connsiteY10" fmla="*/ 0 h 3119301"/>
                <a:gd name="connsiteX11" fmla="*/ 6047412 w 7791512"/>
                <a:gd name="connsiteY11" fmla="*/ 0 h 3119301"/>
                <a:gd name="connsiteX12" fmla="*/ 6568844 w 7791512"/>
                <a:gd name="connsiteY12" fmla="*/ 0 h 3119301"/>
                <a:gd name="connsiteX13" fmla="*/ 7168191 w 7791512"/>
                <a:gd name="connsiteY13" fmla="*/ 0 h 3119301"/>
                <a:gd name="connsiteX14" fmla="*/ 7791512 w 7791512"/>
                <a:gd name="connsiteY14" fmla="*/ 0 h 3119301"/>
                <a:gd name="connsiteX15" fmla="*/ 7791512 w 7791512"/>
                <a:gd name="connsiteY15" fmla="*/ 551077 h 3119301"/>
                <a:gd name="connsiteX16" fmla="*/ 7791512 w 7791512"/>
                <a:gd name="connsiteY16" fmla="*/ 1133346 h 3119301"/>
                <a:gd name="connsiteX17" fmla="*/ 7791512 w 7791512"/>
                <a:gd name="connsiteY17" fmla="*/ 1622037 h 3119301"/>
                <a:gd name="connsiteX18" fmla="*/ 7791512 w 7791512"/>
                <a:gd name="connsiteY18" fmla="*/ 2079534 h 3119301"/>
                <a:gd name="connsiteX19" fmla="*/ 7791512 w 7791512"/>
                <a:gd name="connsiteY19" fmla="*/ 2599417 h 3119301"/>
                <a:gd name="connsiteX20" fmla="*/ 7791512 w 7791512"/>
                <a:gd name="connsiteY20" fmla="*/ 3119301 h 3119301"/>
                <a:gd name="connsiteX21" fmla="*/ 7036335 w 7791512"/>
                <a:gd name="connsiteY21" fmla="*/ 3119301 h 3119301"/>
                <a:gd name="connsiteX22" fmla="*/ 6436988 w 7791512"/>
                <a:gd name="connsiteY22" fmla="*/ 3119301 h 3119301"/>
                <a:gd name="connsiteX23" fmla="*/ 5915556 w 7791512"/>
                <a:gd name="connsiteY23" fmla="*/ 3119301 h 3119301"/>
                <a:gd name="connsiteX24" fmla="*/ 5394124 w 7791512"/>
                <a:gd name="connsiteY24" fmla="*/ 3119301 h 3119301"/>
                <a:gd name="connsiteX25" fmla="*/ 4872692 w 7791512"/>
                <a:gd name="connsiteY25" fmla="*/ 3119301 h 3119301"/>
                <a:gd name="connsiteX26" fmla="*/ 4351260 w 7791512"/>
                <a:gd name="connsiteY26" fmla="*/ 3119301 h 3119301"/>
                <a:gd name="connsiteX27" fmla="*/ 3673998 w 7791512"/>
                <a:gd name="connsiteY27" fmla="*/ 3119301 h 3119301"/>
                <a:gd name="connsiteX28" fmla="*/ 3074651 w 7791512"/>
                <a:gd name="connsiteY28" fmla="*/ 3119301 h 3119301"/>
                <a:gd name="connsiteX29" fmla="*/ 2709049 w 7791512"/>
                <a:gd name="connsiteY29" fmla="*/ 3119301 h 3119301"/>
                <a:gd name="connsiteX30" fmla="*/ 2187617 w 7791512"/>
                <a:gd name="connsiteY30" fmla="*/ 3119301 h 3119301"/>
                <a:gd name="connsiteX31" fmla="*/ 1510355 w 7791512"/>
                <a:gd name="connsiteY31" fmla="*/ 3119301 h 3119301"/>
                <a:gd name="connsiteX32" fmla="*/ 1066838 w 7791512"/>
                <a:gd name="connsiteY32" fmla="*/ 3119301 h 3119301"/>
                <a:gd name="connsiteX33" fmla="*/ 0 w 7791512"/>
                <a:gd name="connsiteY33" fmla="*/ 3119301 h 3119301"/>
                <a:gd name="connsiteX34" fmla="*/ 0 w 7791512"/>
                <a:gd name="connsiteY34" fmla="*/ 2537031 h 3119301"/>
                <a:gd name="connsiteX35" fmla="*/ 0 w 7791512"/>
                <a:gd name="connsiteY35" fmla="*/ 1954762 h 3119301"/>
                <a:gd name="connsiteX36" fmla="*/ 0 w 7791512"/>
                <a:gd name="connsiteY36" fmla="*/ 1528457 h 3119301"/>
                <a:gd name="connsiteX37" fmla="*/ 0 w 7791512"/>
                <a:gd name="connsiteY37" fmla="*/ 1008574 h 3119301"/>
                <a:gd name="connsiteX38" fmla="*/ 0 w 7791512"/>
                <a:gd name="connsiteY38" fmla="*/ 551077 h 3119301"/>
                <a:gd name="connsiteX39" fmla="*/ 0 w 7791512"/>
                <a:gd name="connsiteY39" fmla="*/ 0 h 311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91512" h="3119301" fill="none" extrusionOk="0">
                  <a:moveTo>
                    <a:pt x="0" y="0"/>
                  </a:moveTo>
                  <a:cubicBezTo>
                    <a:pt x="162485" y="-3748"/>
                    <a:pt x="313789" y="17834"/>
                    <a:pt x="443517" y="0"/>
                  </a:cubicBezTo>
                  <a:cubicBezTo>
                    <a:pt x="573245" y="-17834"/>
                    <a:pt x="870906" y="42481"/>
                    <a:pt x="1042864" y="0"/>
                  </a:cubicBezTo>
                  <a:cubicBezTo>
                    <a:pt x="1214822" y="-42481"/>
                    <a:pt x="1545613" y="15731"/>
                    <a:pt x="1720126" y="0"/>
                  </a:cubicBezTo>
                  <a:cubicBezTo>
                    <a:pt x="1894639" y="-15731"/>
                    <a:pt x="1930577" y="19602"/>
                    <a:pt x="2085728" y="0"/>
                  </a:cubicBezTo>
                  <a:cubicBezTo>
                    <a:pt x="2240879" y="-19602"/>
                    <a:pt x="2341356" y="12960"/>
                    <a:pt x="2451330" y="0"/>
                  </a:cubicBezTo>
                  <a:cubicBezTo>
                    <a:pt x="2561304" y="-12960"/>
                    <a:pt x="2870765" y="69092"/>
                    <a:pt x="3206507" y="0"/>
                  </a:cubicBezTo>
                  <a:cubicBezTo>
                    <a:pt x="3542249" y="-69092"/>
                    <a:pt x="3677148" y="42209"/>
                    <a:pt x="3805854" y="0"/>
                  </a:cubicBezTo>
                  <a:cubicBezTo>
                    <a:pt x="3934560" y="-42209"/>
                    <a:pt x="4044120" y="29028"/>
                    <a:pt x="4171456" y="0"/>
                  </a:cubicBezTo>
                  <a:cubicBezTo>
                    <a:pt x="4298792" y="-29028"/>
                    <a:pt x="4510134" y="62433"/>
                    <a:pt x="4770803" y="0"/>
                  </a:cubicBezTo>
                  <a:cubicBezTo>
                    <a:pt x="5031472" y="-62433"/>
                    <a:pt x="5257152" y="21858"/>
                    <a:pt x="5525980" y="0"/>
                  </a:cubicBezTo>
                  <a:cubicBezTo>
                    <a:pt x="5794808" y="-21858"/>
                    <a:pt x="5869974" y="49371"/>
                    <a:pt x="6047412" y="0"/>
                  </a:cubicBezTo>
                  <a:cubicBezTo>
                    <a:pt x="6224850" y="-49371"/>
                    <a:pt x="6364841" y="49498"/>
                    <a:pt x="6568844" y="0"/>
                  </a:cubicBezTo>
                  <a:cubicBezTo>
                    <a:pt x="6772847" y="-49498"/>
                    <a:pt x="6987484" y="16771"/>
                    <a:pt x="7168191" y="0"/>
                  </a:cubicBezTo>
                  <a:cubicBezTo>
                    <a:pt x="7348898" y="-16771"/>
                    <a:pt x="7647425" y="10037"/>
                    <a:pt x="7791512" y="0"/>
                  </a:cubicBezTo>
                  <a:cubicBezTo>
                    <a:pt x="7792054" y="152061"/>
                    <a:pt x="7781524" y="359301"/>
                    <a:pt x="7791512" y="551077"/>
                  </a:cubicBezTo>
                  <a:cubicBezTo>
                    <a:pt x="7801500" y="742853"/>
                    <a:pt x="7770237" y="877480"/>
                    <a:pt x="7791512" y="1133346"/>
                  </a:cubicBezTo>
                  <a:cubicBezTo>
                    <a:pt x="7812787" y="1389212"/>
                    <a:pt x="7747396" y="1507809"/>
                    <a:pt x="7791512" y="1622037"/>
                  </a:cubicBezTo>
                  <a:cubicBezTo>
                    <a:pt x="7835628" y="1736265"/>
                    <a:pt x="7771324" y="1889177"/>
                    <a:pt x="7791512" y="2079534"/>
                  </a:cubicBezTo>
                  <a:cubicBezTo>
                    <a:pt x="7811700" y="2269891"/>
                    <a:pt x="7742332" y="2454256"/>
                    <a:pt x="7791512" y="2599417"/>
                  </a:cubicBezTo>
                  <a:cubicBezTo>
                    <a:pt x="7840692" y="2744578"/>
                    <a:pt x="7761319" y="2991015"/>
                    <a:pt x="7791512" y="3119301"/>
                  </a:cubicBezTo>
                  <a:cubicBezTo>
                    <a:pt x="7428527" y="3185286"/>
                    <a:pt x="7316128" y="3062159"/>
                    <a:pt x="7036335" y="3119301"/>
                  </a:cubicBezTo>
                  <a:cubicBezTo>
                    <a:pt x="6756542" y="3176443"/>
                    <a:pt x="6593294" y="3071265"/>
                    <a:pt x="6436988" y="3119301"/>
                  </a:cubicBezTo>
                  <a:cubicBezTo>
                    <a:pt x="6280682" y="3167337"/>
                    <a:pt x="6067866" y="3092673"/>
                    <a:pt x="5915556" y="3119301"/>
                  </a:cubicBezTo>
                  <a:cubicBezTo>
                    <a:pt x="5763246" y="3145929"/>
                    <a:pt x="5557673" y="3065767"/>
                    <a:pt x="5394124" y="3119301"/>
                  </a:cubicBezTo>
                  <a:cubicBezTo>
                    <a:pt x="5230575" y="3172835"/>
                    <a:pt x="4979883" y="3065021"/>
                    <a:pt x="4872692" y="3119301"/>
                  </a:cubicBezTo>
                  <a:cubicBezTo>
                    <a:pt x="4765501" y="3173581"/>
                    <a:pt x="4594903" y="3087625"/>
                    <a:pt x="4351260" y="3119301"/>
                  </a:cubicBezTo>
                  <a:cubicBezTo>
                    <a:pt x="4107617" y="3150977"/>
                    <a:pt x="3903018" y="3113274"/>
                    <a:pt x="3673998" y="3119301"/>
                  </a:cubicBezTo>
                  <a:cubicBezTo>
                    <a:pt x="3444978" y="3125328"/>
                    <a:pt x="3224716" y="3076230"/>
                    <a:pt x="3074651" y="3119301"/>
                  </a:cubicBezTo>
                  <a:cubicBezTo>
                    <a:pt x="2924586" y="3162372"/>
                    <a:pt x="2851022" y="3101367"/>
                    <a:pt x="2709049" y="3119301"/>
                  </a:cubicBezTo>
                  <a:cubicBezTo>
                    <a:pt x="2567076" y="3137235"/>
                    <a:pt x="2336167" y="3113842"/>
                    <a:pt x="2187617" y="3119301"/>
                  </a:cubicBezTo>
                  <a:cubicBezTo>
                    <a:pt x="2039067" y="3124760"/>
                    <a:pt x="1788452" y="3118707"/>
                    <a:pt x="1510355" y="3119301"/>
                  </a:cubicBezTo>
                  <a:cubicBezTo>
                    <a:pt x="1232258" y="3119895"/>
                    <a:pt x="1220513" y="3077708"/>
                    <a:pt x="1066838" y="3119301"/>
                  </a:cubicBezTo>
                  <a:cubicBezTo>
                    <a:pt x="913163" y="3160894"/>
                    <a:pt x="492178" y="3002179"/>
                    <a:pt x="0" y="3119301"/>
                  </a:cubicBezTo>
                  <a:cubicBezTo>
                    <a:pt x="-47570" y="2867676"/>
                    <a:pt x="2583" y="2767245"/>
                    <a:pt x="0" y="2537031"/>
                  </a:cubicBezTo>
                  <a:cubicBezTo>
                    <a:pt x="-2583" y="2306817"/>
                    <a:pt x="21193" y="2227791"/>
                    <a:pt x="0" y="1954762"/>
                  </a:cubicBezTo>
                  <a:cubicBezTo>
                    <a:pt x="-21193" y="1681733"/>
                    <a:pt x="47857" y="1674863"/>
                    <a:pt x="0" y="1528457"/>
                  </a:cubicBezTo>
                  <a:cubicBezTo>
                    <a:pt x="-47857" y="1382051"/>
                    <a:pt x="43719" y="1162487"/>
                    <a:pt x="0" y="1008574"/>
                  </a:cubicBezTo>
                  <a:cubicBezTo>
                    <a:pt x="-43719" y="854661"/>
                    <a:pt x="48076" y="730929"/>
                    <a:pt x="0" y="551077"/>
                  </a:cubicBezTo>
                  <a:cubicBezTo>
                    <a:pt x="-48076" y="371225"/>
                    <a:pt x="5818" y="265710"/>
                    <a:pt x="0" y="0"/>
                  </a:cubicBezTo>
                  <a:close/>
                </a:path>
                <a:path w="7791512" h="3119301" stroke="0" extrusionOk="0">
                  <a:moveTo>
                    <a:pt x="0" y="0"/>
                  </a:moveTo>
                  <a:cubicBezTo>
                    <a:pt x="162466" y="-16251"/>
                    <a:pt x="332171" y="61686"/>
                    <a:pt x="521432" y="0"/>
                  </a:cubicBezTo>
                  <a:cubicBezTo>
                    <a:pt x="710693" y="-61686"/>
                    <a:pt x="729643" y="11744"/>
                    <a:pt x="887034" y="0"/>
                  </a:cubicBezTo>
                  <a:cubicBezTo>
                    <a:pt x="1044425" y="-11744"/>
                    <a:pt x="1380523" y="16907"/>
                    <a:pt x="1642211" y="0"/>
                  </a:cubicBezTo>
                  <a:cubicBezTo>
                    <a:pt x="1903899" y="-16907"/>
                    <a:pt x="2022312" y="52600"/>
                    <a:pt x="2163643" y="0"/>
                  </a:cubicBezTo>
                  <a:cubicBezTo>
                    <a:pt x="2304974" y="-52600"/>
                    <a:pt x="2466492" y="49282"/>
                    <a:pt x="2685075" y="0"/>
                  </a:cubicBezTo>
                  <a:cubicBezTo>
                    <a:pt x="2903658" y="-49282"/>
                    <a:pt x="3267688" y="36033"/>
                    <a:pt x="3440252" y="0"/>
                  </a:cubicBezTo>
                  <a:cubicBezTo>
                    <a:pt x="3612816" y="-36033"/>
                    <a:pt x="3682313" y="10233"/>
                    <a:pt x="3883769" y="0"/>
                  </a:cubicBezTo>
                  <a:cubicBezTo>
                    <a:pt x="4085225" y="-10233"/>
                    <a:pt x="4445135" y="32901"/>
                    <a:pt x="4638946" y="0"/>
                  </a:cubicBezTo>
                  <a:cubicBezTo>
                    <a:pt x="4832757" y="-32901"/>
                    <a:pt x="5187234" y="23157"/>
                    <a:pt x="5394124" y="0"/>
                  </a:cubicBezTo>
                  <a:cubicBezTo>
                    <a:pt x="5601014" y="-23157"/>
                    <a:pt x="5699198" y="33108"/>
                    <a:pt x="5993471" y="0"/>
                  </a:cubicBezTo>
                  <a:cubicBezTo>
                    <a:pt x="6287744" y="-33108"/>
                    <a:pt x="6521585" y="89031"/>
                    <a:pt x="6748648" y="0"/>
                  </a:cubicBezTo>
                  <a:cubicBezTo>
                    <a:pt x="6975711" y="-89031"/>
                    <a:pt x="7090303" y="33819"/>
                    <a:pt x="7270080" y="0"/>
                  </a:cubicBezTo>
                  <a:cubicBezTo>
                    <a:pt x="7449857" y="-33819"/>
                    <a:pt x="7611971" y="47269"/>
                    <a:pt x="7791512" y="0"/>
                  </a:cubicBezTo>
                  <a:cubicBezTo>
                    <a:pt x="7814529" y="123423"/>
                    <a:pt x="7755001" y="284686"/>
                    <a:pt x="7791512" y="551077"/>
                  </a:cubicBezTo>
                  <a:cubicBezTo>
                    <a:pt x="7828023" y="817468"/>
                    <a:pt x="7743031" y="869889"/>
                    <a:pt x="7791512" y="1070960"/>
                  </a:cubicBezTo>
                  <a:cubicBezTo>
                    <a:pt x="7839993" y="1272031"/>
                    <a:pt x="7778620" y="1413102"/>
                    <a:pt x="7791512" y="1590844"/>
                  </a:cubicBezTo>
                  <a:cubicBezTo>
                    <a:pt x="7804404" y="1768586"/>
                    <a:pt x="7752065" y="1892457"/>
                    <a:pt x="7791512" y="2141920"/>
                  </a:cubicBezTo>
                  <a:cubicBezTo>
                    <a:pt x="7830959" y="2391383"/>
                    <a:pt x="7700069" y="2774170"/>
                    <a:pt x="7791512" y="3119301"/>
                  </a:cubicBezTo>
                  <a:cubicBezTo>
                    <a:pt x="7624480" y="3150612"/>
                    <a:pt x="7363475" y="3062904"/>
                    <a:pt x="7114250" y="3119301"/>
                  </a:cubicBezTo>
                  <a:cubicBezTo>
                    <a:pt x="6865025" y="3175698"/>
                    <a:pt x="6794347" y="3072075"/>
                    <a:pt x="6670733" y="3119301"/>
                  </a:cubicBezTo>
                  <a:cubicBezTo>
                    <a:pt x="6547119" y="3166527"/>
                    <a:pt x="6221618" y="3031194"/>
                    <a:pt x="5915556" y="3119301"/>
                  </a:cubicBezTo>
                  <a:cubicBezTo>
                    <a:pt x="5609494" y="3207408"/>
                    <a:pt x="5581691" y="3097367"/>
                    <a:pt x="5316209" y="3119301"/>
                  </a:cubicBezTo>
                  <a:cubicBezTo>
                    <a:pt x="5050727" y="3141235"/>
                    <a:pt x="5016233" y="3087327"/>
                    <a:pt x="4872692" y="3119301"/>
                  </a:cubicBezTo>
                  <a:cubicBezTo>
                    <a:pt x="4729151" y="3151275"/>
                    <a:pt x="4430319" y="3054257"/>
                    <a:pt x="4273345" y="3119301"/>
                  </a:cubicBezTo>
                  <a:cubicBezTo>
                    <a:pt x="4116371" y="3184345"/>
                    <a:pt x="4020693" y="3078510"/>
                    <a:pt x="3907743" y="3119301"/>
                  </a:cubicBezTo>
                  <a:cubicBezTo>
                    <a:pt x="3794793" y="3160092"/>
                    <a:pt x="3704219" y="3113865"/>
                    <a:pt x="3542141" y="3119301"/>
                  </a:cubicBezTo>
                  <a:cubicBezTo>
                    <a:pt x="3380063" y="3124737"/>
                    <a:pt x="3203313" y="3059826"/>
                    <a:pt x="2942794" y="3119301"/>
                  </a:cubicBezTo>
                  <a:cubicBezTo>
                    <a:pt x="2682275" y="3178776"/>
                    <a:pt x="2656599" y="3092538"/>
                    <a:pt x="2499277" y="3119301"/>
                  </a:cubicBezTo>
                  <a:cubicBezTo>
                    <a:pt x="2341955" y="3146064"/>
                    <a:pt x="2027333" y="3076464"/>
                    <a:pt x="1822015" y="3119301"/>
                  </a:cubicBezTo>
                  <a:cubicBezTo>
                    <a:pt x="1616697" y="3162138"/>
                    <a:pt x="1572307" y="3076788"/>
                    <a:pt x="1378498" y="3119301"/>
                  </a:cubicBezTo>
                  <a:cubicBezTo>
                    <a:pt x="1184689" y="3161814"/>
                    <a:pt x="992967" y="3073564"/>
                    <a:pt x="701236" y="3119301"/>
                  </a:cubicBezTo>
                  <a:cubicBezTo>
                    <a:pt x="409505" y="3165038"/>
                    <a:pt x="309881" y="3081104"/>
                    <a:pt x="0" y="3119301"/>
                  </a:cubicBezTo>
                  <a:cubicBezTo>
                    <a:pt x="-47816" y="2851687"/>
                    <a:pt x="25434" y="2795200"/>
                    <a:pt x="0" y="2568224"/>
                  </a:cubicBezTo>
                  <a:cubicBezTo>
                    <a:pt x="-25434" y="2341248"/>
                    <a:pt x="9938" y="2228308"/>
                    <a:pt x="0" y="2017148"/>
                  </a:cubicBezTo>
                  <a:cubicBezTo>
                    <a:pt x="-9938" y="1805988"/>
                    <a:pt x="634" y="1584654"/>
                    <a:pt x="0" y="1434878"/>
                  </a:cubicBezTo>
                  <a:cubicBezTo>
                    <a:pt x="-634" y="1285102"/>
                    <a:pt x="19509" y="1108051"/>
                    <a:pt x="0" y="946188"/>
                  </a:cubicBezTo>
                  <a:cubicBezTo>
                    <a:pt x="-19509" y="784325"/>
                    <a:pt x="659" y="293179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D9F25C-A0C1-734D-876F-6286BB0C9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997363"/>
            <a:ext cx="12192000" cy="2863273"/>
          </a:xfrm>
          <a:custGeom>
            <a:avLst/>
            <a:gdLst>
              <a:gd name="connsiteX0" fmla="*/ 0 w 12192000"/>
              <a:gd name="connsiteY0" fmla="*/ 0 h 2863273"/>
              <a:gd name="connsiteX1" fmla="*/ 702491 w 12192000"/>
              <a:gd name="connsiteY1" fmla="*/ 0 h 2863273"/>
              <a:gd name="connsiteX2" fmla="*/ 1404983 w 12192000"/>
              <a:gd name="connsiteY2" fmla="*/ 0 h 2863273"/>
              <a:gd name="connsiteX3" fmla="*/ 1985554 w 12192000"/>
              <a:gd name="connsiteY3" fmla="*/ 0 h 2863273"/>
              <a:gd name="connsiteX4" fmla="*/ 2566126 w 12192000"/>
              <a:gd name="connsiteY4" fmla="*/ 0 h 2863273"/>
              <a:gd name="connsiteX5" fmla="*/ 3146697 w 12192000"/>
              <a:gd name="connsiteY5" fmla="*/ 0 h 2863273"/>
              <a:gd name="connsiteX6" fmla="*/ 3361509 w 12192000"/>
              <a:gd name="connsiteY6" fmla="*/ 0 h 2863273"/>
              <a:gd name="connsiteX7" fmla="*/ 4064000 w 12192000"/>
              <a:gd name="connsiteY7" fmla="*/ 0 h 2863273"/>
              <a:gd name="connsiteX8" fmla="*/ 4278811 w 12192000"/>
              <a:gd name="connsiteY8" fmla="*/ 0 h 2863273"/>
              <a:gd name="connsiteX9" fmla="*/ 4859383 w 12192000"/>
              <a:gd name="connsiteY9" fmla="*/ 0 h 2863273"/>
              <a:gd name="connsiteX10" fmla="*/ 5683794 w 12192000"/>
              <a:gd name="connsiteY10" fmla="*/ 0 h 2863273"/>
              <a:gd name="connsiteX11" fmla="*/ 6508206 w 12192000"/>
              <a:gd name="connsiteY11" fmla="*/ 0 h 2863273"/>
              <a:gd name="connsiteX12" fmla="*/ 7210697 w 12192000"/>
              <a:gd name="connsiteY12" fmla="*/ 0 h 2863273"/>
              <a:gd name="connsiteX13" fmla="*/ 7669349 w 12192000"/>
              <a:gd name="connsiteY13" fmla="*/ 0 h 2863273"/>
              <a:gd name="connsiteX14" fmla="*/ 7884160 w 12192000"/>
              <a:gd name="connsiteY14" fmla="*/ 0 h 2863273"/>
              <a:gd name="connsiteX15" fmla="*/ 8342811 w 12192000"/>
              <a:gd name="connsiteY15" fmla="*/ 0 h 2863273"/>
              <a:gd name="connsiteX16" fmla="*/ 9045303 w 12192000"/>
              <a:gd name="connsiteY16" fmla="*/ 0 h 2863273"/>
              <a:gd name="connsiteX17" fmla="*/ 9869714 w 12192000"/>
              <a:gd name="connsiteY17" fmla="*/ 0 h 2863273"/>
              <a:gd name="connsiteX18" fmla="*/ 10084526 w 12192000"/>
              <a:gd name="connsiteY18" fmla="*/ 0 h 2863273"/>
              <a:gd name="connsiteX19" fmla="*/ 10299337 w 12192000"/>
              <a:gd name="connsiteY19" fmla="*/ 0 h 2863273"/>
              <a:gd name="connsiteX20" fmla="*/ 11123749 w 12192000"/>
              <a:gd name="connsiteY20" fmla="*/ 0 h 2863273"/>
              <a:gd name="connsiteX21" fmla="*/ 11338560 w 12192000"/>
              <a:gd name="connsiteY21" fmla="*/ 0 h 2863273"/>
              <a:gd name="connsiteX22" fmla="*/ 12192000 w 12192000"/>
              <a:gd name="connsiteY22" fmla="*/ 0 h 2863273"/>
              <a:gd name="connsiteX23" fmla="*/ 12192000 w 12192000"/>
              <a:gd name="connsiteY23" fmla="*/ 515389 h 2863273"/>
              <a:gd name="connsiteX24" fmla="*/ 12192000 w 12192000"/>
              <a:gd name="connsiteY24" fmla="*/ 1002146 h 2863273"/>
              <a:gd name="connsiteX25" fmla="*/ 12192000 w 12192000"/>
              <a:gd name="connsiteY25" fmla="*/ 1632066 h 2863273"/>
              <a:gd name="connsiteX26" fmla="*/ 12192000 w 12192000"/>
              <a:gd name="connsiteY26" fmla="*/ 2261986 h 2863273"/>
              <a:gd name="connsiteX27" fmla="*/ 12192000 w 12192000"/>
              <a:gd name="connsiteY27" fmla="*/ 2863273 h 2863273"/>
              <a:gd name="connsiteX28" fmla="*/ 11611429 w 12192000"/>
              <a:gd name="connsiteY28" fmla="*/ 2863273 h 2863273"/>
              <a:gd name="connsiteX29" fmla="*/ 11030857 w 12192000"/>
              <a:gd name="connsiteY29" fmla="*/ 2863273 h 2863273"/>
              <a:gd name="connsiteX30" fmla="*/ 10694126 w 12192000"/>
              <a:gd name="connsiteY30" fmla="*/ 2863273 h 2863273"/>
              <a:gd name="connsiteX31" fmla="*/ 9991634 w 12192000"/>
              <a:gd name="connsiteY31" fmla="*/ 2863273 h 2863273"/>
              <a:gd name="connsiteX32" fmla="*/ 9167223 w 12192000"/>
              <a:gd name="connsiteY32" fmla="*/ 2863273 h 2863273"/>
              <a:gd name="connsiteX33" fmla="*/ 8708571 w 12192000"/>
              <a:gd name="connsiteY33" fmla="*/ 2863273 h 2863273"/>
              <a:gd name="connsiteX34" fmla="*/ 7884160 w 12192000"/>
              <a:gd name="connsiteY34" fmla="*/ 2863273 h 2863273"/>
              <a:gd name="connsiteX35" fmla="*/ 7303589 w 12192000"/>
              <a:gd name="connsiteY35" fmla="*/ 2863273 h 2863273"/>
              <a:gd name="connsiteX36" fmla="*/ 6479177 w 12192000"/>
              <a:gd name="connsiteY36" fmla="*/ 2863273 h 2863273"/>
              <a:gd name="connsiteX37" fmla="*/ 5654766 w 12192000"/>
              <a:gd name="connsiteY37" fmla="*/ 2863273 h 2863273"/>
              <a:gd name="connsiteX38" fmla="*/ 5318034 w 12192000"/>
              <a:gd name="connsiteY38" fmla="*/ 2863273 h 2863273"/>
              <a:gd name="connsiteX39" fmla="*/ 4859383 w 12192000"/>
              <a:gd name="connsiteY39" fmla="*/ 2863273 h 2863273"/>
              <a:gd name="connsiteX40" fmla="*/ 4278811 w 12192000"/>
              <a:gd name="connsiteY40" fmla="*/ 2863273 h 2863273"/>
              <a:gd name="connsiteX41" fmla="*/ 3698240 w 12192000"/>
              <a:gd name="connsiteY41" fmla="*/ 2863273 h 2863273"/>
              <a:gd name="connsiteX42" fmla="*/ 2995749 w 12192000"/>
              <a:gd name="connsiteY42" fmla="*/ 2863273 h 2863273"/>
              <a:gd name="connsiteX43" fmla="*/ 2659017 w 12192000"/>
              <a:gd name="connsiteY43" fmla="*/ 2863273 h 2863273"/>
              <a:gd name="connsiteX44" fmla="*/ 2322286 w 12192000"/>
              <a:gd name="connsiteY44" fmla="*/ 2863273 h 2863273"/>
              <a:gd name="connsiteX45" fmla="*/ 1497874 w 12192000"/>
              <a:gd name="connsiteY45" fmla="*/ 2863273 h 2863273"/>
              <a:gd name="connsiteX46" fmla="*/ 673463 w 12192000"/>
              <a:gd name="connsiteY46" fmla="*/ 2863273 h 2863273"/>
              <a:gd name="connsiteX47" fmla="*/ 0 w 12192000"/>
              <a:gd name="connsiteY47" fmla="*/ 2863273 h 2863273"/>
              <a:gd name="connsiteX48" fmla="*/ 0 w 12192000"/>
              <a:gd name="connsiteY48" fmla="*/ 2376517 h 2863273"/>
              <a:gd name="connsiteX49" fmla="*/ 0 w 12192000"/>
              <a:gd name="connsiteY49" fmla="*/ 1861127 h 2863273"/>
              <a:gd name="connsiteX50" fmla="*/ 0 w 12192000"/>
              <a:gd name="connsiteY50" fmla="*/ 1288473 h 2863273"/>
              <a:gd name="connsiteX51" fmla="*/ 0 w 12192000"/>
              <a:gd name="connsiteY51" fmla="*/ 715818 h 2863273"/>
              <a:gd name="connsiteX52" fmla="*/ 0 w 12192000"/>
              <a:gd name="connsiteY52" fmla="*/ 0 h 286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63273" fill="none" extrusionOk="0">
                <a:moveTo>
                  <a:pt x="0" y="0"/>
                </a:moveTo>
                <a:cubicBezTo>
                  <a:pt x="306319" y="-64945"/>
                  <a:pt x="551134" y="78482"/>
                  <a:pt x="702491" y="0"/>
                </a:cubicBezTo>
                <a:cubicBezTo>
                  <a:pt x="853848" y="-78482"/>
                  <a:pt x="1190140" y="432"/>
                  <a:pt x="1404983" y="0"/>
                </a:cubicBezTo>
                <a:cubicBezTo>
                  <a:pt x="1619826" y="-432"/>
                  <a:pt x="1867245" y="52472"/>
                  <a:pt x="1985554" y="0"/>
                </a:cubicBezTo>
                <a:cubicBezTo>
                  <a:pt x="2103863" y="-52472"/>
                  <a:pt x="2320955" y="24912"/>
                  <a:pt x="2566126" y="0"/>
                </a:cubicBezTo>
                <a:cubicBezTo>
                  <a:pt x="2811297" y="-24912"/>
                  <a:pt x="2917905" y="24242"/>
                  <a:pt x="3146697" y="0"/>
                </a:cubicBezTo>
                <a:cubicBezTo>
                  <a:pt x="3375489" y="-24242"/>
                  <a:pt x="3296030" y="19282"/>
                  <a:pt x="3361509" y="0"/>
                </a:cubicBezTo>
                <a:cubicBezTo>
                  <a:pt x="3426988" y="-19282"/>
                  <a:pt x="3716556" y="29209"/>
                  <a:pt x="4064000" y="0"/>
                </a:cubicBezTo>
                <a:cubicBezTo>
                  <a:pt x="4411444" y="-29209"/>
                  <a:pt x="4177909" y="25423"/>
                  <a:pt x="4278811" y="0"/>
                </a:cubicBezTo>
                <a:cubicBezTo>
                  <a:pt x="4379713" y="-25423"/>
                  <a:pt x="4667446" y="21643"/>
                  <a:pt x="4859383" y="0"/>
                </a:cubicBezTo>
                <a:cubicBezTo>
                  <a:pt x="5051320" y="-21643"/>
                  <a:pt x="5442070" y="33808"/>
                  <a:pt x="5683794" y="0"/>
                </a:cubicBezTo>
                <a:cubicBezTo>
                  <a:pt x="5925518" y="-33808"/>
                  <a:pt x="6264078" y="33985"/>
                  <a:pt x="6508206" y="0"/>
                </a:cubicBezTo>
                <a:cubicBezTo>
                  <a:pt x="6752334" y="-33985"/>
                  <a:pt x="7069680" y="42434"/>
                  <a:pt x="7210697" y="0"/>
                </a:cubicBezTo>
                <a:cubicBezTo>
                  <a:pt x="7351714" y="-42434"/>
                  <a:pt x="7453730" y="30103"/>
                  <a:pt x="7669349" y="0"/>
                </a:cubicBezTo>
                <a:cubicBezTo>
                  <a:pt x="7884968" y="-30103"/>
                  <a:pt x="7819802" y="19398"/>
                  <a:pt x="7884160" y="0"/>
                </a:cubicBezTo>
                <a:cubicBezTo>
                  <a:pt x="7948518" y="-19398"/>
                  <a:pt x="8235275" y="15061"/>
                  <a:pt x="8342811" y="0"/>
                </a:cubicBezTo>
                <a:cubicBezTo>
                  <a:pt x="8450347" y="-15061"/>
                  <a:pt x="8856404" y="47618"/>
                  <a:pt x="9045303" y="0"/>
                </a:cubicBezTo>
                <a:cubicBezTo>
                  <a:pt x="9234202" y="-47618"/>
                  <a:pt x="9603884" y="70346"/>
                  <a:pt x="9869714" y="0"/>
                </a:cubicBezTo>
                <a:cubicBezTo>
                  <a:pt x="10135544" y="-70346"/>
                  <a:pt x="10038858" y="1568"/>
                  <a:pt x="10084526" y="0"/>
                </a:cubicBezTo>
                <a:cubicBezTo>
                  <a:pt x="10130194" y="-1568"/>
                  <a:pt x="10254613" y="7040"/>
                  <a:pt x="10299337" y="0"/>
                </a:cubicBezTo>
                <a:cubicBezTo>
                  <a:pt x="10344061" y="-7040"/>
                  <a:pt x="10898131" y="76166"/>
                  <a:pt x="11123749" y="0"/>
                </a:cubicBezTo>
                <a:cubicBezTo>
                  <a:pt x="11349367" y="-76166"/>
                  <a:pt x="11266882" y="2114"/>
                  <a:pt x="11338560" y="0"/>
                </a:cubicBezTo>
                <a:cubicBezTo>
                  <a:pt x="11410238" y="-2114"/>
                  <a:pt x="11912396" y="17541"/>
                  <a:pt x="12192000" y="0"/>
                </a:cubicBezTo>
                <a:cubicBezTo>
                  <a:pt x="12194092" y="146337"/>
                  <a:pt x="12149551" y="343422"/>
                  <a:pt x="12192000" y="515389"/>
                </a:cubicBezTo>
                <a:cubicBezTo>
                  <a:pt x="12234449" y="687356"/>
                  <a:pt x="12171207" y="780957"/>
                  <a:pt x="12192000" y="1002146"/>
                </a:cubicBezTo>
                <a:cubicBezTo>
                  <a:pt x="12212793" y="1223335"/>
                  <a:pt x="12176292" y="1444176"/>
                  <a:pt x="12192000" y="1632066"/>
                </a:cubicBezTo>
                <a:cubicBezTo>
                  <a:pt x="12207708" y="1819956"/>
                  <a:pt x="12126504" y="2060484"/>
                  <a:pt x="12192000" y="2261986"/>
                </a:cubicBezTo>
                <a:cubicBezTo>
                  <a:pt x="12257496" y="2463488"/>
                  <a:pt x="12128265" y="2571903"/>
                  <a:pt x="12192000" y="2863273"/>
                </a:cubicBezTo>
                <a:cubicBezTo>
                  <a:pt x="12041658" y="2926144"/>
                  <a:pt x="11782836" y="2805951"/>
                  <a:pt x="11611429" y="2863273"/>
                </a:cubicBezTo>
                <a:cubicBezTo>
                  <a:pt x="11440022" y="2920595"/>
                  <a:pt x="11165562" y="2814449"/>
                  <a:pt x="11030857" y="2863273"/>
                </a:cubicBezTo>
                <a:cubicBezTo>
                  <a:pt x="10896152" y="2912097"/>
                  <a:pt x="10834524" y="2832658"/>
                  <a:pt x="10694126" y="2863273"/>
                </a:cubicBezTo>
                <a:cubicBezTo>
                  <a:pt x="10553728" y="2893888"/>
                  <a:pt x="10245174" y="2847706"/>
                  <a:pt x="9991634" y="2863273"/>
                </a:cubicBezTo>
                <a:cubicBezTo>
                  <a:pt x="9738094" y="2878840"/>
                  <a:pt x="9337085" y="2774562"/>
                  <a:pt x="9167223" y="2863273"/>
                </a:cubicBezTo>
                <a:cubicBezTo>
                  <a:pt x="8997361" y="2951984"/>
                  <a:pt x="8858050" y="2822692"/>
                  <a:pt x="8708571" y="2863273"/>
                </a:cubicBezTo>
                <a:cubicBezTo>
                  <a:pt x="8559092" y="2903854"/>
                  <a:pt x="8229716" y="2820768"/>
                  <a:pt x="7884160" y="2863273"/>
                </a:cubicBezTo>
                <a:cubicBezTo>
                  <a:pt x="7538604" y="2905778"/>
                  <a:pt x="7454593" y="2850648"/>
                  <a:pt x="7303589" y="2863273"/>
                </a:cubicBezTo>
                <a:cubicBezTo>
                  <a:pt x="7152585" y="2875898"/>
                  <a:pt x="6757585" y="2766792"/>
                  <a:pt x="6479177" y="2863273"/>
                </a:cubicBezTo>
                <a:cubicBezTo>
                  <a:pt x="6200769" y="2959754"/>
                  <a:pt x="5838008" y="2826218"/>
                  <a:pt x="5654766" y="2863273"/>
                </a:cubicBezTo>
                <a:cubicBezTo>
                  <a:pt x="5471524" y="2900328"/>
                  <a:pt x="5444026" y="2844567"/>
                  <a:pt x="5318034" y="2863273"/>
                </a:cubicBezTo>
                <a:cubicBezTo>
                  <a:pt x="5192042" y="2881979"/>
                  <a:pt x="5085152" y="2835305"/>
                  <a:pt x="4859383" y="2863273"/>
                </a:cubicBezTo>
                <a:cubicBezTo>
                  <a:pt x="4633614" y="2891241"/>
                  <a:pt x="4539891" y="2862860"/>
                  <a:pt x="4278811" y="2863273"/>
                </a:cubicBezTo>
                <a:cubicBezTo>
                  <a:pt x="4017731" y="2863686"/>
                  <a:pt x="3908519" y="2824095"/>
                  <a:pt x="3698240" y="2863273"/>
                </a:cubicBezTo>
                <a:cubicBezTo>
                  <a:pt x="3487961" y="2902451"/>
                  <a:pt x="3161163" y="2820663"/>
                  <a:pt x="2995749" y="2863273"/>
                </a:cubicBezTo>
                <a:cubicBezTo>
                  <a:pt x="2830335" y="2905883"/>
                  <a:pt x="2768056" y="2846819"/>
                  <a:pt x="2659017" y="2863273"/>
                </a:cubicBezTo>
                <a:cubicBezTo>
                  <a:pt x="2549978" y="2879727"/>
                  <a:pt x="2465185" y="2847405"/>
                  <a:pt x="2322286" y="2863273"/>
                </a:cubicBezTo>
                <a:cubicBezTo>
                  <a:pt x="2179387" y="2879141"/>
                  <a:pt x="1742473" y="2822737"/>
                  <a:pt x="1497874" y="2863273"/>
                </a:cubicBezTo>
                <a:cubicBezTo>
                  <a:pt x="1253275" y="2903809"/>
                  <a:pt x="1064559" y="2830859"/>
                  <a:pt x="673463" y="2863273"/>
                </a:cubicBezTo>
                <a:cubicBezTo>
                  <a:pt x="282367" y="2895687"/>
                  <a:pt x="146511" y="2813523"/>
                  <a:pt x="0" y="2863273"/>
                </a:cubicBezTo>
                <a:cubicBezTo>
                  <a:pt x="-51873" y="2671661"/>
                  <a:pt x="41805" y="2481996"/>
                  <a:pt x="0" y="2376517"/>
                </a:cubicBezTo>
                <a:cubicBezTo>
                  <a:pt x="-41805" y="2271038"/>
                  <a:pt x="52785" y="2075719"/>
                  <a:pt x="0" y="1861127"/>
                </a:cubicBezTo>
                <a:cubicBezTo>
                  <a:pt x="-52785" y="1646535"/>
                  <a:pt x="61380" y="1568940"/>
                  <a:pt x="0" y="1288473"/>
                </a:cubicBezTo>
                <a:cubicBezTo>
                  <a:pt x="-61380" y="1008006"/>
                  <a:pt x="183" y="880453"/>
                  <a:pt x="0" y="715818"/>
                </a:cubicBezTo>
                <a:cubicBezTo>
                  <a:pt x="-183" y="551184"/>
                  <a:pt x="50620" y="268532"/>
                  <a:pt x="0" y="0"/>
                </a:cubicBezTo>
                <a:close/>
              </a:path>
              <a:path w="12192000" h="2863273" stroke="0" extrusionOk="0">
                <a:moveTo>
                  <a:pt x="0" y="0"/>
                </a:moveTo>
                <a:cubicBezTo>
                  <a:pt x="117127" y="-5097"/>
                  <a:pt x="305253" y="1402"/>
                  <a:pt x="458651" y="0"/>
                </a:cubicBezTo>
                <a:cubicBezTo>
                  <a:pt x="612049" y="-1402"/>
                  <a:pt x="595207" y="19573"/>
                  <a:pt x="673463" y="0"/>
                </a:cubicBezTo>
                <a:cubicBezTo>
                  <a:pt x="751719" y="-19573"/>
                  <a:pt x="1110976" y="2947"/>
                  <a:pt x="1497874" y="0"/>
                </a:cubicBezTo>
                <a:cubicBezTo>
                  <a:pt x="1884772" y="-2947"/>
                  <a:pt x="1727277" y="12394"/>
                  <a:pt x="1956526" y="0"/>
                </a:cubicBezTo>
                <a:cubicBezTo>
                  <a:pt x="2185775" y="-12394"/>
                  <a:pt x="2186037" y="21439"/>
                  <a:pt x="2415177" y="0"/>
                </a:cubicBezTo>
                <a:cubicBezTo>
                  <a:pt x="2644317" y="-21439"/>
                  <a:pt x="2980375" y="35203"/>
                  <a:pt x="3239589" y="0"/>
                </a:cubicBezTo>
                <a:cubicBezTo>
                  <a:pt x="3498803" y="-35203"/>
                  <a:pt x="3499976" y="366"/>
                  <a:pt x="3576320" y="0"/>
                </a:cubicBezTo>
                <a:cubicBezTo>
                  <a:pt x="3652664" y="-366"/>
                  <a:pt x="4027617" y="80807"/>
                  <a:pt x="4400731" y="0"/>
                </a:cubicBezTo>
                <a:cubicBezTo>
                  <a:pt x="4773845" y="-80807"/>
                  <a:pt x="4838935" y="27413"/>
                  <a:pt x="5225143" y="0"/>
                </a:cubicBezTo>
                <a:cubicBezTo>
                  <a:pt x="5611351" y="-27413"/>
                  <a:pt x="5670159" y="30339"/>
                  <a:pt x="5805714" y="0"/>
                </a:cubicBezTo>
                <a:cubicBezTo>
                  <a:pt x="5941269" y="-30339"/>
                  <a:pt x="6367077" y="29593"/>
                  <a:pt x="6630126" y="0"/>
                </a:cubicBezTo>
                <a:cubicBezTo>
                  <a:pt x="6893175" y="-29593"/>
                  <a:pt x="6919581" y="35567"/>
                  <a:pt x="7088777" y="0"/>
                </a:cubicBezTo>
                <a:cubicBezTo>
                  <a:pt x="7257973" y="-35567"/>
                  <a:pt x="7359908" y="46992"/>
                  <a:pt x="7547429" y="0"/>
                </a:cubicBezTo>
                <a:cubicBezTo>
                  <a:pt x="7734950" y="-46992"/>
                  <a:pt x="8044814" y="40653"/>
                  <a:pt x="8249920" y="0"/>
                </a:cubicBezTo>
                <a:cubicBezTo>
                  <a:pt x="8455026" y="-40653"/>
                  <a:pt x="8489644" y="23818"/>
                  <a:pt x="8708571" y="0"/>
                </a:cubicBezTo>
                <a:cubicBezTo>
                  <a:pt x="8927498" y="-23818"/>
                  <a:pt x="9259545" y="8651"/>
                  <a:pt x="9532983" y="0"/>
                </a:cubicBezTo>
                <a:cubicBezTo>
                  <a:pt x="9806421" y="-8651"/>
                  <a:pt x="10032831" y="97126"/>
                  <a:pt x="10357394" y="0"/>
                </a:cubicBezTo>
                <a:cubicBezTo>
                  <a:pt x="10681957" y="-97126"/>
                  <a:pt x="10669289" y="18621"/>
                  <a:pt x="10937966" y="0"/>
                </a:cubicBezTo>
                <a:cubicBezTo>
                  <a:pt x="11206643" y="-18621"/>
                  <a:pt x="11228125" y="49914"/>
                  <a:pt x="11396617" y="0"/>
                </a:cubicBezTo>
                <a:cubicBezTo>
                  <a:pt x="11565109" y="-49914"/>
                  <a:pt x="11567903" y="2966"/>
                  <a:pt x="11611429" y="0"/>
                </a:cubicBezTo>
                <a:cubicBezTo>
                  <a:pt x="11654955" y="-2966"/>
                  <a:pt x="11909242" y="42336"/>
                  <a:pt x="12192000" y="0"/>
                </a:cubicBezTo>
                <a:cubicBezTo>
                  <a:pt x="12252685" y="149558"/>
                  <a:pt x="12183022" y="294648"/>
                  <a:pt x="12192000" y="515389"/>
                </a:cubicBezTo>
                <a:cubicBezTo>
                  <a:pt x="12200978" y="736130"/>
                  <a:pt x="12143620" y="818363"/>
                  <a:pt x="12192000" y="1059411"/>
                </a:cubicBezTo>
                <a:cubicBezTo>
                  <a:pt x="12240380" y="1300459"/>
                  <a:pt x="12152334" y="1438917"/>
                  <a:pt x="12192000" y="1574800"/>
                </a:cubicBezTo>
                <a:cubicBezTo>
                  <a:pt x="12231666" y="1710683"/>
                  <a:pt x="12156923" y="1947197"/>
                  <a:pt x="12192000" y="2176087"/>
                </a:cubicBezTo>
                <a:cubicBezTo>
                  <a:pt x="12227077" y="2404977"/>
                  <a:pt x="12136536" y="2523982"/>
                  <a:pt x="12192000" y="2863273"/>
                </a:cubicBezTo>
                <a:cubicBezTo>
                  <a:pt x="12001498" y="2911344"/>
                  <a:pt x="11767729" y="2841920"/>
                  <a:pt x="11611429" y="2863273"/>
                </a:cubicBezTo>
                <a:cubicBezTo>
                  <a:pt x="11455129" y="2884626"/>
                  <a:pt x="11367618" y="2833268"/>
                  <a:pt x="11274697" y="2863273"/>
                </a:cubicBezTo>
                <a:cubicBezTo>
                  <a:pt x="11181776" y="2893278"/>
                  <a:pt x="10793996" y="2828807"/>
                  <a:pt x="10572206" y="2863273"/>
                </a:cubicBezTo>
                <a:cubicBezTo>
                  <a:pt x="10350416" y="2897739"/>
                  <a:pt x="10352878" y="2836425"/>
                  <a:pt x="10235474" y="2863273"/>
                </a:cubicBezTo>
                <a:cubicBezTo>
                  <a:pt x="10118070" y="2890121"/>
                  <a:pt x="9838553" y="2829191"/>
                  <a:pt x="9532983" y="2863273"/>
                </a:cubicBezTo>
                <a:cubicBezTo>
                  <a:pt x="9227413" y="2897355"/>
                  <a:pt x="9379614" y="2844175"/>
                  <a:pt x="9318171" y="2863273"/>
                </a:cubicBezTo>
                <a:cubicBezTo>
                  <a:pt x="9256728" y="2882371"/>
                  <a:pt x="8890312" y="2811098"/>
                  <a:pt x="8615680" y="2863273"/>
                </a:cubicBezTo>
                <a:cubicBezTo>
                  <a:pt x="8341048" y="2915448"/>
                  <a:pt x="8407597" y="2857627"/>
                  <a:pt x="8278949" y="2863273"/>
                </a:cubicBezTo>
                <a:cubicBezTo>
                  <a:pt x="8150301" y="2868919"/>
                  <a:pt x="8164101" y="2841420"/>
                  <a:pt x="8064137" y="2863273"/>
                </a:cubicBezTo>
                <a:cubicBezTo>
                  <a:pt x="7964173" y="2885126"/>
                  <a:pt x="7814530" y="2863147"/>
                  <a:pt x="7727406" y="2863273"/>
                </a:cubicBezTo>
                <a:cubicBezTo>
                  <a:pt x="7640282" y="2863399"/>
                  <a:pt x="7203946" y="2794230"/>
                  <a:pt x="7024914" y="2863273"/>
                </a:cubicBezTo>
                <a:cubicBezTo>
                  <a:pt x="6845882" y="2932316"/>
                  <a:pt x="6812905" y="2848296"/>
                  <a:pt x="6688183" y="2863273"/>
                </a:cubicBezTo>
                <a:cubicBezTo>
                  <a:pt x="6563461" y="2878250"/>
                  <a:pt x="6519992" y="2856201"/>
                  <a:pt x="6473371" y="2863273"/>
                </a:cubicBezTo>
                <a:cubicBezTo>
                  <a:pt x="6426750" y="2870345"/>
                  <a:pt x="6219317" y="2863006"/>
                  <a:pt x="6136640" y="2863273"/>
                </a:cubicBezTo>
                <a:cubicBezTo>
                  <a:pt x="6053963" y="2863540"/>
                  <a:pt x="5776084" y="2821954"/>
                  <a:pt x="5677989" y="2863273"/>
                </a:cubicBezTo>
                <a:cubicBezTo>
                  <a:pt x="5579894" y="2904592"/>
                  <a:pt x="5309238" y="2820773"/>
                  <a:pt x="5097417" y="2863273"/>
                </a:cubicBezTo>
                <a:cubicBezTo>
                  <a:pt x="4885596" y="2905773"/>
                  <a:pt x="4828546" y="2851800"/>
                  <a:pt x="4760686" y="2863273"/>
                </a:cubicBezTo>
                <a:cubicBezTo>
                  <a:pt x="4692826" y="2874746"/>
                  <a:pt x="4179504" y="2839950"/>
                  <a:pt x="3936274" y="2863273"/>
                </a:cubicBezTo>
                <a:cubicBezTo>
                  <a:pt x="3693044" y="2886596"/>
                  <a:pt x="3623270" y="2813125"/>
                  <a:pt x="3355703" y="2863273"/>
                </a:cubicBezTo>
                <a:cubicBezTo>
                  <a:pt x="3088136" y="2913421"/>
                  <a:pt x="2772705" y="2798677"/>
                  <a:pt x="2531291" y="2863273"/>
                </a:cubicBezTo>
                <a:cubicBezTo>
                  <a:pt x="2289877" y="2927869"/>
                  <a:pt x="1999004" y="2859109"/>
                  <a:pt x="1828800" y="2863273"/>
                </a:cubicBezTo>
                <a:cubicBezTo>
                  <a:pt x="1658596" y="2867437"/>
                  <a:pt x="1505540" y="2808491"/>
                  <a:pt x="1370149" y="2863273"/>
                </a:cubicBezTo>
                <a:cubicBezTo>
                  <a:pt x="1234758" y="2918055"/>
                  <a:pt x="997538" y="2812317"/>
                  <a:pt x="667657" y="2863273"/>
                </a:cubicBezTo>
                <a:cubicBezTo>
                  <a:pt x="337776" y="2914229"/>
                  <a:pt x="209892" y="2816066"/>
                  <a:pt x="0" y="2863273"/>
                </a:cubicBezTo>
                <a:cubicBezTo>
                  <a:pt x="-12110" y="2608493"/>
                  <a:pt x="51881" y="2572281"/>
                  <a:pt x="0" y="2290618"/>
                </a:cubicBezTo>
                <a:cubicBezTo>
                  <a:pt x="-51881" y="2008955"/>
                  <a:pt x="20200" y="1839045"/>
                  <a:pt x="0" y="1660698"/>
                </a:cubicBezTo>
                <a:cubicBezTo>
                  <a:pt x="-20200" y="1482351"/>
                  <a:pt x="17502" y="1318275"/>
                  <a:pt x="0" y="1030778"/>
                </a:cubicBezTo>
                <a:cubicBezTo>
                  <a:pt x="-17502" y="743281"/>
                  <a:pt x="85620" y="223960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2866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58A73-DD38-F04F-B2DD-356CF358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68" y="-146440"/>
            <a:ext cx="5630090" cy="9609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Sprint REVIEW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A461888-CE9A-FF49-88D4-2DE1A2B16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D217F6-61BE-2E40-8B1F-9DA71D08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2510" y="2314903"/>
            <a:ext cx="2067383" cy="1603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>
                <a:latin typeface="Segoe Print" panose="02000800000000000000" pitchFamily="2" charset="0"/>
              </a:rPr>
              <a:t>Completed:</a:t>
            </a: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dirty="0"/>
              <a:t>Epic 1-7: </a:t>
            </a:r>
            <a:r>
              <a:rPr lang="en-GB" sz="2000" b="1" dirty="0"/>
              <a:t>✓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A44762-21E1-5749-844F-3E3994A9FB99}"/>
              </a:ext>
            </a:extLst>
          </p:cNvPr>
          <p:cNvSpPr txBox="1">
            <a:spLocks/>
          </p:cNvSpPr>
          <p:nvPr/>
        </p:nvSpPr>
        <p:spPr>
          <a:xfrm>
            <a:off x="9862572" y="4268131"/>
            <a:ext cx="1987258" cy="1603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Segoe Print" panose="02000800000000000000" pitchFamily="2" charset="0"/>
              </a:rPr>
              <a:t>Product Backlog:</a:t>
            </a:r>
          </a:p>
          <a:p>
            <a:pPr marL="0" indent="0">
              <a:buNone/>
            </a:pPr>
            <a:r>
              <a:rPr lang="en-US" sz="1400" dirty="0"/>
              <a:t>Epic 8-9 (Wont-have)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EDC223-FBE5-254D-91C6-C8CB3C5E9D50}"/>
              </a:ext>
            </a:extLst>
          </p:cNvPr>
          <p:cNvCxnSpPr>
            <a:cxnSpLocks/>
          </p:cNvCxnSpPr>
          <p:nvPr/>
        </p:nvCxnSpPr>
        <p:spPr>
          <a:xfrm flipH="1">
            <a:off x="9769572" y="4077015"/>
            <a:ext cx="2173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754A25-DDD4-0549-814E-27CC274B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12" y="1422535"/>
            <a:ext cx="9216009" cy="4586179"/>
          </a:xfrm>
          <a:custGeom>
            <a:avLst/>
            <a:gdLst>
              <a:gd name="connsiteX0" fmla="*/ 0 w 9216009"/>
              <a:gd name="connsiteY0" fmla="*/ 0 h 4586179"/>
              <a:gd name="connsiteX1" fmla="*/ 299520 w 9216009"/>
              <a:gd name="connsiteY1" fmla="*/ 0 h 4586179"/>
              <a:gd name="connsiteX2" fmla="*/ 1059841 w 9216009"/>
              <a:gd name="connsiteY2" fmla="*/ 0 h 4586179"/>
              <a:gd name="connsiteX3" fmla="*/ 1820162 w 9216009"/>
              <a:gd name="connsiteY3" fmla="*/ 0 h 4586179"/>
              <a:gd name="connsiteX4" fmla="*/ 2580483 w 9216009"/>
              <a:gd name="connsiteY4" fmla="*/ 0 h 4586179"/>
              <a:gd name="connsiteX5" fmla="*/ 3248643 w 9216009"/>
              <a:gd name="connsiteY5" fmla="*/ 0 h 4586179"/>
              <a:gd name="connsiteX6" fmla="*/ 4008964 w 9216009"/>
              <a:gd name="connsiteY6" fmla="*/ 0 h 4586179"/>
              <a:gd name="connsiteX7" fmla="*/ 4769285 w 9216009"/>
              <a:gd name="connsiteY7" fmla="*/ 0 h 4586179"/>
              <a:gd name="connsiteX8" fmla="*/ 5345285 w 9216009"/>
              <a:gd name="connsiteY8" fmla="*/ 0 h 4586179"/>
              <a:gd name="connsiteX9" fmla="*/ 5736966 w 9216009"/>
              <a:gd name="connsiteY9" fmla="*/ 0 h 4586179"/>
              <a:gd name="connsiteX10" fmla="*/ 6220806 w 9216009"/>
              <a:gd name="connsiteY10" fmla="*/ 0 h 4586179"/>
              <a:gd name="connsiteX11" fmla="*/ 6981127 w 9216009"/>
              <a:gd name="connsiteY11" fmla="*/ 0 h 4586179"/>
              <a:gd name="connsiteX12" fmla="*/ 7557127 w 9216009"/>
              <a:gd name="connsiteY12" fmla="*/ 0 h 4586179"/>
              <a:gd name="connsiteX13" fmla="*/ 8317448 w 9216009"/>
              <a:gd name="connsiteY13" fmla="*/ 0 h 4586179"/>
              <a:gd name="connsiteX14" fmla="*/ 8709129 w 9216009"/>
              <a:gd name="connsiteY14" fmla="*/ 0 h 4586179"/>
              <a:gd name="connsiteX15" fmla="*/ 9216009 w 9216009"/>
              <a:gd name="connsiteY15" fmla="*/ 0 h 4586179"/>
              <a:gd name="connsiteX16" fmla="*/ 9216009 w 9216009"/>
              <a:gd name="connsiteY16" fmla="*/ 435687 h 4586179"/>
              <a:gd name="connsiteX17" fmla="*/ 9216009 w 9216009"/>
              <a:gd name="connsiteY17" fmla="*/ 917236 h 4586179"/>
              <a:gd name="connsiteX18" fmla="*/ 9216009 w 9216009"/>
              <a:gd name="connsiteY18" fmla="*/ 1444646 h 4586179"/>
              <a:gd name="connsiteX19" fmla="*/ 9216009 w 9216009"/>
              <a:gd name="connsiteY19" fmla="*/ 2063781 h 4586179"/>
              <a:gd name="connsiteX20" fmla="*/ 9216009 w 9216009"/>
              <a:gd name="connsiteY20" fmla="*/ 2545329 h 4586179"/>
              <a:gd name="connsiteX21" fmla="*/ 9216009 w 9216009"/>
              <a:gd name="connsiteY21" fmla="*/ 3072740 h 4586179"/>
              <a:gd name="connsiteX22" fmla="*/ 9216009 w 9216009"/>
              <a:gd name="connsiteY22" fmla="*/ 3600151 h 4586179"/>
              <a:gd name="connsiteX23" fmla="*/ 9216009 w 9216009"/>
              <a:gd name="connsiteY23" fmla="*/ 4586179 h 4586179"/>
              <a:gd name="connsiteX24" fmla="*/ 8916489 w 9216009"/>
              <a:gd name="connsiteY24" fmla="*/ 4586179 h 4586179"/>
              <a:gd name="connsiteX25" fmla="*/ 8156168 w 9216009"/>
              <a:gd name="connsiteY25" fmla="*/ 4586179 h 4586179"/>
              <a:gd name="connsiteX26" fmla="*/ 7488007 w 9216009"/>
              <a:gd name="connsiteY26" fmla="*/ 4586179 h 4586179"/>
              <a:gd name="connsiteX27" fmla="*/ 7004167 w 9216009"/>
              <a:gd name="connsiteY27" fmla="*/ 4586179 h 4586179"/>
              <a:gd name="connsiteX28" fmla="*/ 6243846 w 9216009"/>
              <a:gd name="connsiteY28" fmla="*/ 4586179 h 4586179"/>
              <a:gd name="connsiteX29" fmla="*/ 5760006 w 9216009"/>
              <a:gd name="connsiteY29" fmla="*/ 4586179 h 4586179"/>
              <a:gd name="connsiteX30" fmla="*/ 5184005 w 9216009"/>
              <a:gd name="connsiteY30" fmla="*/ 4586179 h 4586179"/>
              <a:gd name="connsiteX31" fmla="*/ 4700165 w 9216009"/>
              <a:gd name="connsiteY31" fmla="*/ 4586179 h 4586179"/>
              <a:gd name="connsiteX32" fmla="*/ 4308484 w 9216009"/>
              <a:gd name="connsiteY32" fmla="*/ 4586179 h 4586179"/>
              <a:gd name="connsiteX33" fmla="*/ 3824644 w 9216009"/>
              <a:gd name="connsiteY33" fmla="*/ 4586179 h 4586179"/>
              <a:gd name="connsiteX34" fmla="*/ 3432963 w 9216009"/>
              <a:gd name="connsiteY34" fmla="*/ 4586179 h 4586179"/>
              <a:gd name="connsiteX35" fmla="*/ 3041283 w 9216009"/>
              <a:gd name="connsiteY35" fmla="*/ 4586179 h 4586179"/>
              <a:gd name="connsiteX36" fmla="*/ 2649603 w 9216009"/>
              <a:gd name="connsiteY36" fmla="*/ 4586179 h 4586179"/>
              <a:gd name="connsiteX37" fmla="*/ 1889282 w 9216009"/>
              <a:gd name="connsiteY37" fmla="*/ 4586179 h 4586179"/>
              <a:gd name="connsiteX38" fmla="*/ 1405441 w 9216009"/>
              <a:gd name="connsiteY38" fmla="*/ 4586179 h 4586179"/>
              <a:gd name="connsiteX39" fmla="*/ 737281 w 9216009"/>
              <a:gd name="connsiteY39" fmla="*/ 4586179 h 4586179"/>
              <a:gd name="connsiteX40" fmla="*/ 0 w 9216009"/>
              <a:gd name="connsiteY40" fmla="*/ 4586179 h 4586179"/>
              <a:gd name="connsiteX41" fmla="*/ 0 w 9216009"/>
              <a:gd name="connsiteY41" fmla="*/ 4012907 h 4586179"/>
              <a:gd name="connsiteX42" fmla="*/ 0 w 9216009"/>
              <a:gd name="connsiteY42" fmla="*/ 3531358 h 4586179"/>
              <a:gd name="connsiteX43" fmla="*/ 0 w 9216009"/>
              <a:gd name="connsiteY43" fmla="*/ 3003947 h 4586179"/>
              <a:gd name="connsiteX44" fmla="*/ 0 w 9216009"/>
              <a:gd name="connsiteY44" fmla="*/ 2568260 h 4586179"/>
              <a:gd name="connsiteX45" fmla="*/ 0 w 9216009"/>
              <a:gd name="connsiteY45" fmla="*/ 2132573 h 4586179"/>
              <a:gd name="connsiteX46" fmla="*/ 0 w 9216009"/>
              <a:gd name="connsiteY46" fmla="*/ 1696886 h 4586179"/>
              <a:gd name="connsiteX47" fmla="*/ 0 w 9216009"/>
              <a:gd name="connsiteY47" fmla="*/ 1215337 h 4586179"/>
              <a:gd name="connsiteX48" fmla="*/ 0 w 9216009"/>
              <a:gd name="connsiteY48" fmla="*/ 779650 h 4586179"/>
              <a:gd name="connsiteX49" fmla="*/ 0 w 9216009"/>
              <a:gd name="connsiteY49" fmla="*/ 0 h 458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16009" h="4586179" fill="none" extrusionOk="0">
                <a:moveTo>
                  <a:pt x="0" y="0"/>
                </a:moveTo>
                <a:cubicBezTo>
                  <a:pt x="130744" y="-33265"/>
                  <a:pt x="155602" y="7269"/>
                  <a:pt x="299520" y="0"/>
                </a:cubicBezTo>
                <a:cubicBezTo>
                  <a:pt x="443438" y="-7269"/>
                  <a:pt x="807486" y="90825"/>
                  <a:pt x="1059841" y="0"/>
                </a:cubicBezTo>
                <a:cubicBezTo>
                  <a:pt x="1312196" y="-90825"/>
                  <a:pt x="1537358" y="8073"/>
                  <a:pt x="1820162" y="0"/>
                </a:cubicBezTo>
                <a:cubicBezTo>
                  <a:pt x="2102966" y="-8073"/>
                  <a:pt x="2361232" y="77523"/>
                  <a:pt x="2580483" y="0"/>
                </a:cubicBezTo>
                <a:cubicBezTo>
                  <a:pt x="2799734" y="-77523"/>
                  <a:pt x="2949703" y="49873"/>
                  <a:pt x="3248643" y="0"/>
                </a:cubicBezTo>
                <a:cubicBezTo>
                  <a:pt x="3547583" y="-49873"/>
                  <a:pt x="3812382" y="38664"/>
                  <a:pt x="4008964" y="0"/>
                </a:cubicBezTo>
                <a:cubicBezTo>
                  <a:pt x="4205546" y="-38664"/>
                  <a:pt x="4561619" y="15106"/>
                  <a:pt x="4769285" y="0"/>
                </a:cubicBezTo>
                <a:cubicBezTo>
                  <a:pt x="4976951" y="-15106"/>
                  <a:pt x="5148559" y="28141"/>
                  <a:pt x="5345285" y="0"/>
                </a:cubicBezTo>
                <a:cubicBezTo>
                  <a:pt x="5542011" y="-28141"/>
                  <a:pt x="5581595" y="23130"/>
                  <a:pt x="5736966" y="0"/>
                </a:cubicBezTo>
                <a:cubicBezTo>
                  <a:pt x="5892337" y="-23130"/>
                  <a:pt x="6076151" y="8062"/>
                  <a:pt x="6220806" y="0"/>
                </a:cubicBezTo>
                <a:cubicBezTo>
                  <a:pt x="6365461" y="-8062"/>
                  <a:pt x="6616794" y="50950"/>
                  <a:pt x="6981127" y="0"/>
                </a:cubicBezTo>
                <a:cubicBezTo>
                  <a:pt x="7345460" y="-50950"/>
                  <a:pt x="7384311" y="47931"/>
                  <a:pt x="7557127" y="0"/>
                </a:cubicBezTo>
                <a:cubicBezTo>
                  <a:pt x="7729943" y="-47931"/>
                  <a:pt x="8007793" y="43470"/>
                  <a:pt x="8317448" y="0"/>
                </a:cubicBezTo>
                <a:cubicBezTo>
                  <a:pt x="8627103" y="-43470"/>
                  <a:pt x="8535144" y="18930"/>
                  <a:pt x="8709129" y="0"/>
                </a:cubicBezTo>
                <a:cubicBezTo>
                  <a:pt x="8883114" y="-18930"/>
                  <a:pt x="9048853" y="56979"/>
                  <a:pt x="9216009" y="0"/>
                </a:cubicBezTo>
                <a:cubicBezTo>
                  <a:pt x="9228346" y="130593"/>
                  <a:pt x="9183372" y="258778"/>
                  <a:pt x="9216009" y="435687"/>
                </a:cubicBezTo>
                <a:cubicBezTo>
                  <a:pt x="9248646" y="612596"/>
                  <a:pt x="9185801" y="745917"/>
                  <a:pt x="9216009" y="917236"/>
                </a:cubicBezTo>
                <a:cubicBezTo>
                  <a:pt x="9246217" y="1088555"/>
                  <a:pt x="9213433" y="1206762"/>
                  <a:pt x="9216009" y="1444646"/>
                </a:cubicBezTo>
                <a:cubicBezTo>
                  <a:pt x="9218585" y="1682530"/>
                  <a:pt x="9209294" y="1935185"/>
                  <a:pt x="9216009" y="2063781"/>
                </a:cubicBezTo>
                <a:cubicBezTo>
                  <a:pt x="9222724" y="2192377"/>
                  <a:pt x="9215671" y="2413936"/>
                  <a:pt x="9216009" y="2545329"/>
                </a:cubicBezTo>
                <a:cubicBezTo>
                  <a:pt x="9216347" y="2676722"/>
                  <a:pt x="9212813" y="2873870"/>
                  <a:pt x="9216009" y="3072740"/>
                </a:cubicBezTo>
                <a:cubicBezTo>
                  <a:pt x="9219205" y="3271610"/>
                  <a:pt x="9184646" y="3480202"/>
                  <a:pt x="9216009" y="3600151"/>
                </a:cubicBezTo>
                <a:cubicBezTo>
                  <a:pt x="9247372" y="3720100"/>
                  <a:pt x="9184095" y="4163845"/>
                  <a:pt x="9216009" y="4586179"/>
                </a:cubicBezTo>
                <a:cubicBezTo>
                  <a:pt x="9142770" y="4605551"/>
                  <a:pt x="8976590" y="4568062"/>
                  <a:pt x="8916489" y="4586179"/>
                </a:cubicBezTo>
                <a:cubicBezTo>
                  <a:pt x="8856388" y="4604296"/>
                  <a:pt x="8472262" y="4570523"/>
                  <a:pt x="8156168" y="4586179"/>
                </a:cubicBezTo>
                <a:cubicBezTo>
                  <a:pt x="7840074" y="4601835"/>
                  <a:pt x="7721764" y="4554152"/>
                  <a:pt x="7488007" y="4586179"/>
                </a:cubicBezTo>
                <a:cubicBezTo>
                  <a:pt x="7254250" y="4618206"/>
                  <a:pt x="7131412" y="4574570"/>
                  <a:pt x="7004167" y="4586179"/>
                </a:cubicBezTo>
                <a:cubicBezTo>
                  <a:pt x="6876922" y="4597788"/>
                  <a:pt x="6524946" y="4583327"/>
                  <a:pt x="6243846" y="4586179"/>
                </a:cubicBezTo>
                <a:cubicBezTo>
                  <a:pt x="5962746" y="4589031"/>
                  <a:pt x="5867715" y="4531899"/>
                  <a:pt x="5760006" y="4586179"/>
                </a:cubicBezTo>
                <a:cubicBezTo>
                  <a:pt x="5652297" y="4640459"/>
                  <a:pt x="5392078" y="4538723"/>
                  <a:pt x="5184005" y="4586179"/>
                </a:cubicBezTo>
                <a:cubicBezTo>
                  <a:pt x="4975932" y="4633635"/>
                  <a:pt x="4927104" y="4544631"/>
                  <a:pt x="4700165" y="4586179"/>
                </a:cubicBezTo>
                <a:cubicBezTo>
                  <a:pt x="4473226" y="4627727"/>
                  <a:pt x="4411130" y="4545476"/>
                  <a:pt x="4308484" y="4586179"/>
                </a:cubicBezTo>
                <a:cubicBezTo>
                  <a:pt x="4205838" y="4626882"/>
                  <a:pt x="4001770" y="4571350"/>
                  <a:pt x="3824644" y="4586179"/>
                </a:cubicBezTo>
                <a:cubicBezTo>
                  <a:pt x="3647518" y="4601008"/>
                  <a:pt x="3571087" y="4569833"/>
                  <a:pt x="3432963" y="4586179"/>
                </a:cubicBezTo>
                <a:cubicBezTo>
                  <a:pt x="3294839" y="4602525"/>
                  <a:pt x="3211197" y="4539653"/>
                  <a:pt x="3041283" y="4586179"/>
                </a:cubicBezTo>
                <a:cubicBezTo>
                  <a:pt x="2871369" y="4632705"/>
                  <a:pt x="2749612" y="4540610"/>
                  <a:pt x="2649603" y="4586179"/>
                </a:cubicBezTo>
                <a:cubicBezTo>
                  <a:pt x="2549594" y="4631748"/>
                  <a:pt x="2244597" y="4584373"/>
                  <a:pt x="1889282" y="4586179"/>
                </a:cubicBezTo>
                <a:cubicBezTo>
                  <a:pt x="1533967" y="4587985"/>
                  <a:pt x="1617253" y="4567365"/>
                  <a:pt x="1405441" y="4586179"/>
                </a:cubicBezTo>
                <a:cubicBezTo>
                  <a:pt x="1193629" y="4604993"/>
                  <a:pt x="968947" y="4538450"/>
                  <a:pt x="737281" y="4586179"/>
                </a:cubicBezTo>
                <a:cubicBezTo>
                  <a:pt x="505615" y="4633908"/>
                  <a:pt x="243730" y="4512401"/>
                  <a:pt x="0" y="4586179"/>
                </a:cubicBezTo>
                <a:cubicBezTo>
                  <a:pt x="-34642" y="4408883"/>
                  <a:pt x="7491" y="4233044"/>
                  <a:pt x="0" y="4012907"/>
                </a:cubicBezTo>
                <a:cubicBezTo>
                  <a:pt x="-7491" y="3792770"/>
                  <a:pt x="35118" y="3743165"/>
                  <a:pt x="0" y="3531358"/>
                </a:cubicBezTo>
                <a:cubicBezTo>
                  <a:pt x="-35118" y="3319551"/>
                  <a:pt x="53179" y="3193162"/>
                  <a:pt x="0" y="3003947"/>
                </a:cubicBezTo>
                <a:cubicBezTo>
                  <a:pt x="-53179" y="2814732"/>
                  <a:pt x="11064" y="2708332"/>
                  <a:pt x="0" y="2568260"/>
                </a:cubicBezTo>
                <a:cubicBezTo>
                  <a:pt x="-11064" y="2428188"/>
                  <a:pt x="22443" y="2348750"/>
                  <a:pt x="0" y="2132573"/>
                </a:cubicBezTo>
                <a:cubicBezTo>
                  <a:pt x="-22443" y="1916396"/>
                  <a:pt x="18041" y="1870653"/>
                  <a:pt x="0" y="1696886"/>
                </a:cubicBezTo>
                <a:cubicBezTo>
                  <a:pt x="-18041" y="1523119"/>
                  <a:pt x="15948" y="1423338"/>
                  <a:pt x="0" y="1215337"/>
                </a:cubicBezTo>
                <a:cubicBezTo>
                  <a:pt x="-15948" y="1007336"/>
                  <a:pt x="25436" y="966949"/>
                  <a:pt x="0" y="779650"/>
                </a:cubicBezTo>
                <a:cubicBezTo>
                  <a:pt x="-25436" y="592351"/>
                  <a:pt x="86109" y="210803"/>
                  <a:pt x="0" y="0"/>
                </a:cubicBezTo>
                <a:close/>
              </a:path>
              <a:path w="9216009" h="4586179" stroke="0" extrusionOk="0">
                <a:moveTo>
                  <a:pt x="0" y="0"/>
                </a:moveTo>
                <a:cubicBezTo>
                  <a:pt x="129054" y="-28794"/>
                  <a:pt x="419670" y="14770"/>
                  <a:pt x="576001" y="0"/>
                </a:cubicBezTo>
                <a:cubicBezTo>
                  <a:pt x="732332" y="-14770"/>
                  <a:pt x="882336" y="4539"/>
                  <a:pt x="1059841" y="0"/>
                </a:cubicBezTo>
                <a:cubicBezTo>
                  <a:pt x="1237346" y="-4539"/>
                  <a:pt x="1513621" y="46179"/>
                  <a:pt x="1820162" y="0"/>
                </a:cubicBezTo>
                <a:cubicBezTo>
                  <a:pt x="2126703" y="-46179"/>
                  <a:pt x="2399620" y="27063"/>
                  <a:pt x="2580483" y="0"/>
                </a:cubicBezTo>
                <a:cubicBezTo>
                  <a:pt x="2761346" y="-27063"/>
                  <a:pt x="2939550" y="576"/>
                  <a:pt x="3064323" y="0"/>
                </a:cubicBezTo>
                <a:cubicBezTo>
                  <a:pt x="3189096" y="-576"/>
                  <a:pt x="3367293" y="34775"/>
                  <a:pt x="3456003" y="0"/>
                </a:cubicBezTo>
                <a:cubicBezTo>
                  <a:pt x="3544713" y="-34775"/>
                  <a:pt x="3761308" y="37238"/>
                  <a:pt x="4032004" y="0"/>
                </a:cubicBezTo>
                <a:cubicBezTo>
                  <a:pt x="4302700" y="-37238"/>
                  <a:pt x="4323151" y="38241"/>
                  <a:pt x="4423684" y="0"/>
                </a:cubicBezTo>
                <a:cubicBezTo>
                  <a:pt x="4524217" y="-38241"/>
                  <a:pt x="4938807" y="3294"/>
                  <a:pt x="5091845" y="0"/>
                </a:cubicBezTo>
                <a:cubicBezTo>
                  <a:pt x="5244883" y="-3294"/>
                  <a:pt x="5499031" y="14531"/>
                  <a:pt x="5667846" y="0"/>
                </a:cubicBezTo>
                <a:cubicBezTo>
                  <a:pt x="5836661" y="-14531"/>
                  <a:pt x="5894929" y="33494"/>
                  <a:pt x="5967366" y="0"/>
                </a:cubicBezTo>
                <a:cubicBezTo>
                  <a:pt x="6039803" y="-33494"/>
                  <a:pt x="6255693" y="27451"/>
                  <a:pt x="6359046" y="0"/>
                </a:cubicBezTo>
                <a:cubicBezTo>
                  <a:pt x="6462399" y="-27451"/>
                  <a:pt x="6668320" y="49091"/>
                  <a:pt x="6842887" y="0"/>
                </a:cubicBezTo>
                <a:cubicBezTo>
                  <a:pt x="7017454" y="-49091"/>
                  <a:pt x="7063253" y="26338"/>
                  <a:pt x="7142407" y="0"/>
                </a:cubicBezTo>
                <a:cubicBezTo>
                  <a:pt x="7221561" y="-26338"/>
                  <a:pt x="7429961" y="37423"/>
                  <a:pt x="7626247" y="0"/>
                </a:cubicBezTo>
                <a:cubicBezTo>
                  <a:pt x="7822533" y="-37423"/>
                  <a:pt x="8087697" y="11988"/>
                  <a:pt x="8294408" y="0"/>
                </a:cubicBezTo>
                <a:cubicBezTo>
                  <a:pt x="8501119" y="-11988"/>
                  <a:pt x="8532390" y="21316"/>
                  <a:pt x="8593928" y="0"/>
                </a:cubicBezTo>
                <a:cubicBezTo>
                  <a:pt x="8655466" y="-21316"/>
                  <a:pt x="8910123" y="17802"/>
                  <a:pt x="9216009" y="0"/>
                </a:cubicBezTo>
                <a:cubicBezTo>
                  <a:pt x="9239992" y="175458"/>
                  <a:pt x="9180411" y="296604"/>
                  <a:pt x="9216009" y="435687"/>
                </a:cubicBezTo>
                <a:cubicBezTo>
                  <a:pt x="9251607" y="574770"/>
                  <a:pt x="9149935" y="910007"/>
                  <a:pt x="9216009" y="1100683"/>
                </a:cubicBezTo>
                <a:cubicBezTo>
                  <a:pt x="9282083" y="1291359"/>
                  <a:pt x="9137206" y="1466148"/>
                  <a:pt x="9216009" y="1765679"/>
                </a:cubicBezTo>
                <a:cubicBezTo>
                  <a:pt x="9294812" y="2065210"/>
                  <a:pt x="9211657" y="2177648"/>
                  <a:pt x="9216009" y="2384813"/>
                </a:cubicBezTo>
                <a:cubicBezTo>
                  <a:pt x="9220361" y="2591978"/>
                  <a:pt x="9167685" y="2717909"/>
                  <a:pt x="9216009" y="3003947"/>
                </a:cubicBezTo>
                <a:cubicBezTo>
                  <a:pt x="9264333" y="3289985"/>
                  <a:pt x="9177762" y="3250958"/>
                  <a:pt x="9216009" y="3439634"/>
                </a:cubicBezTo>
                <a:cubicBezTo>
                  <a:pt x="9254256" y="3628310"/>
                  <a:pt x="9132963" y="4265924"/>
                  <a:pt x="9216009" y="4586179"/>
                </a:cubicBezTo>
                <a:cubicBezTo>
                  <a:pt x="9078644" y="4591042"/>
                  <a:pt x="8992279" y="4573702"/>
                  <a:pt x="8824329" y="4586179"/>
                </a:cubicBezTo>
                <a:cubicBezTo>
                  <a:pt x="8656379" y="4598656"/>
                  <a:pt x="8391938" y="4518843"/>
                  <a:pt x="8248328" y="4586179"/>
                </a:cubicBezTo>
                <a:cubicBezTo>
                  <a:pt x="8104718" y="4653515"/>
                  <a:pt x="7889223" y="4539928"/>
                  <a:pt x="7764488" y="4586179"/>
                </a:cubicBezTo>
                <a:cubicBezTo>
                  <a:pt x="7639753" y="4632430"/>
                  <a:pt x="7462172" y="4564112"/>
                  <a:pt x="7280647" y="4586179"/>
                </a:cubicBezTo>
                <a:cubicBezTo>
                  <a:pt x="7099122" y="4608246"/>
                  <a:pt x="6837312" y="4540440"/>
                  <a:pt x="6612486" y="4586179"/>
                </a:cubicBezTo>
                <a:cubicBezTo>
                  <a:pt x="6387660" y="4631918"/>
                  <a:pt x="6239888" y="4579388"/>
                  <a:pt x="5944326" y="4586179"/>
                </a:cubicBezTo>
                <a:cubicBezTo>
                  <a:pt x="5648764" y="4592970"/>
                  <a:pt x="5603125" y="4573472"/>
                  <a:pt x="5368325" y="4586179"/>
                </a:cubicBezTo>
                <a:cubicBezTo>
                  <a:pt x="5133525" y="4598886"/>
                  <a:pt x="5081010" y="4579634"/>
                  <a:pt x="4884485" y="4586179"/>
                </a:cubicBezTo>
                <a:cubicBezTo>
                  <a:pt x="4687960" y="4592724"/>
                  <a:pt x="4667638" y="4584673"/>
                  <a:pt x="4584964" y="4586179"/>
                </a:cubicBezTo>
                <a:cubicBezTo>
                  <a:pt x="4502290" y="4587685"/>
                  <a:pt x="4282728" y="4581596"/>
                  <a:pt x="4101124" y="4586179"/>
                </a:cubicBezTo>
                <a:cubicBezTo>
                  <a:pt x="3919520" y="4590762"/>
                  <a:pt x="3732160" y="4577549"/>
                  <a:pt x="3617284" y="4586179"/>
                </a:cubicBezTo>
                <a:cubicBezTo>
                  <a:pt x="3502408" y="4594809"/>
                  <a:pt x="3351571" y="4547153"/>
                  <a:pt x="3225603" y="4586179"/>
                </a:cubicBezTo>
                <a:cubicBezTo>
                  <a:pt x="3099635" y="4625205"/>
                  <a:pt x="2936389" y="4555172"/>
                  <a:pt x="2833923" y="4586179"/>
                </a:cubicBezTo>
                <a:cubicBezTo>
                  <a:pt x="2731457" y="4617186"/>
                  <a:pt x="2596725" y="4551530"/>
                  <a:pt x="2534402" y="4586179"/>
                </a:cubicBezTo>
                <a:cubicBezTo>
                  <a:pt x="2472079" y="4620828"/>
                  <a:pt x="2306076" y="4541663"/>
                  <a:pt x="2142722" y="4586179"/>
                </a:cubicBezTo>
                <a:cubicBezTo>
                  <a:pt x="1979368" y="4630695"/>
                  <a:pt x="1843810" y="4580973"/>
                  <a:pt x="1751042" y="4586179"/>
                </a:cubicBezTo>
                <a:cubicBezTo>
                  <a:pt x="1658274" y="4591385"/>
                  <a:pt x="1539068" y="4550942"/>
                  <a:pt x="1451521" y="4586179"/>
                </a:cubicBezTo>
                <a:cubicBezTo>
                  <a:pt x="1363974" y="4621416"/>
                  <a:pt x="1004273" y="4574491"/>
                  <a:pt x="783361" y="4586179"/>
                </a:cubicBezTo>
                <a:cubicBezTo>
                  <a:pt x="562449" y="4597867"/>
                  <a:pt x="200992" y="4541560"/>
                  <a:pt x="0" y="4586179"/>
                </a:cubicBezTo>
                <a:cubicBezTo>
                  <a:pt x="-5503" y="4431091"/>
                  <a:pt x="56187" y="4192615"/>
                  <a:pt x="0" y="4012907"/>
                </a:cubicBezTo>
                <a:cubicBezTo>
                  <a:pt x="-56187" y="3833199"/>
                  <a:pt x="62483" y="3664098"/>
                  <a:pt x="0" y="3485496"/>
                </a:cubicBezTo>
                <a:cubicBezTo>
                  <a:pt x="-62483" y="3306894"/>
                  <a:pt x="894" y="3141553"/>
                  <a:pt x="0" y="3003947"/>
                </a:cubicBezTo>
                <a:cubicBezTo>
                  <a:pt x="-894" y="2866341"/>
                  <a:pt x="19893" y="2707524"/>
                  <a:pt x="0" y="2568260"/>
                </a:cubicBezTo>
                <a:cubicBezTo>
                  <a:pt x="-19893" y="2428996"/>
                  <a:pt x="43961" y="2224263"/>
                  <a:pt x="0" y="2086711"/>
                </a:cubicBezTo>
                <a:cubicBezTo>
                  <a:pt x="-43961" y="1949159"/>
                  <a:pt x="27570" y="1701035"/>
                  <a:pt x="0" y="1559301"/>
                </a:cubicBezTo>
                <a:cubicBezTo>
                  <a:pt x="-27570" y="1417567"/>
                  <a:pt x="13338" y="1169122"/>
                  <a:pt x="0" y="940167"/>
                </a:cubicBezTo>
                <a:cubicBezTo>
                  <a:pt x="-13338" y="711212"/>
                  <a:pt x="19217" y="450672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179576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705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9B691-0BF3-0244-8BE2-31EEF700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956" y="51450"/>
            <a:ext cx="5426043" cy="1579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  <a:t>Sprint </a:t>
            </a:r>
            <a:b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dirty="0">
                <a:solidFill>
                  <a:srgbClr val="FFFFFF"/>
                </a:solidFill>
                <a:latin typeface="Segoe Print" panose="02000800000000000000" pitchFamily="2" charset="0"/>
              </a:rPr>
              <a:t>RETROSPECTIVE</a:t>
            </a:r>
            <a:endParaRPr lang="en-US" kern="1200" dirty="0">
              <a:solidFill>
                <a:srgbClr val="FFFFFF"/>
              </a:solidFill>
              <a:latin typeface="Segoe Print" panose="02000800000000000000" pitchFamily="2" charset="0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928470EB-6668-C34F-A6E0-00B881E03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67A229-7A06-D34B-B1CD-80187A606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14" y="1403045"/>
            <a:ext cx="10817087" cy="5148677"/>
          </a:xfrm>
        </p:spPr>
        <p:txBody>
          <a:bodyPr>
            <a:normAutofit fontScale="92500" lnSpcReduction="20000"/>
          </a:bodyPr>
          <a:lstStyle/>
          <a:p>
            <a:pPr lvl="0"/>
            <a:endParaRPr lang="en-GB" sz="1800" dirty="0"/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Good use of commits and commits messages</a:t>
            </a:r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Better planning</a:t>
            </a:r>
          </a:p>
          <a:p>
            <a:pPr mar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Wider User of User Stories AND </a:t>
            </a:r>
            <a:r>
              <a:rPr lang="en-GB" sz="3000" b="1" u="sng" dirty="0">
                <a:solidFill>
                  <a:schemeClr val="bg1"/>
                </a:solidFill>
              </a:rPr>
              <a:t>Acceptance Criteria’s</a:t>
            </a:r>
          </a:p>
          <a:p>
            <a:pPr mar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+ Merged to main via </a:t>
            </a:r>
            <a:r>
              <a:rPr lang="en-GB" sz="3000" b="1" u="sng" dirty="0">
                <a:solidFill>
                  <a:schemeClr val="bg1"/>
                </a:solidFill>
              </a:rPr>
              <a:t>Pull Request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Easily able to refer back to previous commits, when had problems with current one 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Allowed me to tackle the project in a a more streamline way</a:t>
            </a:r>
          </a:p>
          <a:p>
            <a:pPr marL="0" lvl="0" indent="0">
              <a:buNone/>
            </a:pPr>
            <a:r>
              <a:rPr lang="en-GB" sz="1900" dirty="0">
                <a:solidFill>
                  <a:schemeClr val="bg1"/>
                </a:solidFill>
              </a:rPr>
              <a:t>	&gt; Include user stories for additional features and have greater fulfilment understanding with use of 	   acceptance criteria’s</a:t>
            </a:r>
          </a:p>
          <a:p>
            <a:pPr marL="0" lv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GB" sz="3000" b="1" dirty="0">
                <a:solidFill>
                  <a:schemeClr val="bg1"/>
                </a:solidFill>
              </a:rPr>
              <a:t>- Focus more on the project MVP before tackling additional features</a:t>
            </a:r>
          </a:p>
          <a:p>
            <a:pPr marL="0" lv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en-GB" sz="1800" dirty="0"/>
          </a:p>
          <a:p>
            <a:pPr marL="0" lvl="0" indent="0">
              <a:buNone/>
            </a:pPr>
            <a:r>
              <a:rPr lang="en-GB" sz="1800" dirty="0"/>
              <a:t>	</a:t>
            </a:r>
          </a:p>
          <a:p>
            <a:pPr lvl="1">
              <a:buFontTx/>
              <a:buChar char="-"/>
            </a:pPr>
            <a:endParaRPr lang="en-GB" sz="1400" b="1" dirty="0"/>
          </a:p>
          <a:p>
            <a:pPr marL="0" lvl="0" indent="0">
              <a:buNone/>
            </a:pPr>
            <a:endParaRPr lang="en-GB" sz="1800" dirty="0"/>
          </a:p>
          <a:p>
            <a:pPr lvl="2">
              <a:buFontTx/>
              <a:buChar char="-"/>
            </a:pPr>
            <a:endParaRPr lang="en-GB" sz="1000" b="1" dirty="0"/>
          </a:p>
          <a:p>
            <a:pPr marL="0" lvl="0" indent="0">
              <a:buNone/>
            </a:pPr>
            <a:endParaRPr lang="en-GB" sz="18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769DEF-5C42-1347-B4E6-EA902F83381F}"/>
              </a:ext>
            </a:extLst>
          </p:cNvPr>
          <p:cNvCxnSpPr/>
          <p:nvPr/>
        </p:nvCxnSpPr>
        <p:spPr>
          <a:xfrm>
            <a:off x="856114" y="4860758"/>
            <a:ext cx="109027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1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794D-B14E-3440-8475-E53DB76B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3" y="830503"/>
            <a:ext cx="5447320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Segoe Print" panose="02000800000000000000" pitchFamily="2" charset="0"/>
              </a:rPr>
              <a:t>Conclusion</a:t>
            </a:r>
            <a:endParaRPr lang="en-US" sz="6600" kern="1200" dirty="0">
              <a:solidFill>
                <a:srgbClr val="FFFFFF"/>
              </a:solidFill>
              <a:latin typeface="Segoe Print" panose="020008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EB581EE-C2FD-0D46-B1A9-A88F4708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31045" y="331236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1B472-7E3E-4A47-B32F-DB9A6476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048" y="977026"/>
            <a:ext cx="6314528" cy="512298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~</a:t>
            </a:r>
            <a:r>
              <a:rPr lang="en-US" b="1" i="1" dirty="0">
                <a:solidFill>
                  <a:schemeClr val="bg1"/>
                </a:solidFill>
              </a:rPr>
              <a:t>Final thoughts….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Really enjoyed this project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Valuable experience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Newfound passion for front end design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~Future Steps…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Practice more Coding!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Revisit Testing and Selenium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[HWA Application considerations]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User Login Page, More Community features such as Forum and a share button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3295-AD4D-EE4F-B57F-DF4C6A500D21}"/>
              </a:ext>
            </a:extLst>
          </p:cNvPr>
          <p:cNvSpPr txBox="1">
            <a:spLocks/>
          </p:cNvSpPr>
          <p:nvPr/>
        </p:nvSpPr>
        <p:spPr>
          <a:xfrm>
            <a:off x="5615048" y="3152758"/>
            <a:ext cx="6314528" cy="162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A24B0-A944-064B-A06F-F12305A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209F6-DBFE-4A41-BC20-CAAE862F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10695BAD-26B2-0241-B524-AE3F8CBC7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7646"/>
            <a:ext cx="12192000" cy="666609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4BD8A69-F1DB-E149-8DD1-6D65BBD489BD}"/>
              </a:ext>
            </a:extLst>
          </p:cNvPr>
          <p:cNvSpPr txBox="1">
            <a:spLocks/>
          </p:cNvSpPr>
          <p:nvPr/>
        </p:nvSpPr>
        <p:spPr>
          <a:xfrm>
            <a:off x="2517290" y="1016890"/>
            <a:ext cx="5619054" cy="484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FFFFFF"/>
                </a:solidFill>
                <a:latin typeface="Segoe Print" panose="02000800000000000000" pitchFamily="2" charset="0"/>
              </a:rPr>
              <a:t>Questions?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CC2D655-99CD-8646-84A6-F1412ABBDA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" b="2"/>
          <a:stretch/>
        </p:blipFill>
        <p:spPr>
          <a:xfrm>
            <a:off x="5637367" y="4049275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55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794D-B14E-3440-8475-E53DB76B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3" y="830503"/>
            <a:ext cx="5447320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8EB581EE-C2FD-0D46-B1A9-A88F4708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31045" y="331236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1B472-7E3E-4A47-B32F-DB9A6476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048" y="3142752"/>
            <a:ext cx="6314528" cy="16293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i="1">
                <a:solidFill>
                  <a:schemeClr val="bg1"/>
                </a:solidFill>
              </a:rPr>
              <a:t>The idea: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To create a CRUD based website application that allows user to create a custom </a:t>
            </a:r>
            <a:r>
              <a:rPr lang="en-US" b="1">
                <a:solidFill>
                  <a:schemeClr val="bg1"/>
                </a:solidFill>
              </a:rPr>
              <a:t>Anime Watch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3295-AD4D-EE4F-B57F-DF4C6A500D21}"/>
              </a:ext>
            </a:extLst>
          </p:cNvPr>
          <p:cNvSpPr txBox="1">
            <a:spLocks/>
          </p:cNvSpPr>
          <p:nvPr/>
        </p:nvSpPr>
        <p:spPr>
          <a:xfrm>
            <a:off x="5615048" y="3152758"/>
            <a:ext cx="6314528" cy="16293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The idea: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To create a CRUD based website application that allows user to create a custom </a:t>
            </a:r>
            <a:r>
              <a:rPr lang="en-US" b="1" dirty="0">
                <a:solidFill>
                  <a:schemeClr val="bg1"/>
                </a:solidFill>
              </a:rPr>
              <a:t>Anime Watch List</a:t>
            </a:r>
          </a:p>
        </p:txBody>
      </p:sp>
    </p:spTree>
    <p:extLst>
      <p:ext uri="{BB962C8B-B14F-4D97-AF65-F5344CB8AC3E}">
        <p14:creationId xmlns:p14="http://schemas.microsoft.com/office/powerpoint/2010/main" val="87458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FE5F-7D64-A54D-8C76-899A8BA9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62" y="271350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The Approach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271A447-3F7E-9E48-8C3E-B744A93DD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E150C84-16B3-DA40-A4FE-9322C4689648}"/>
              </a:ext>
            </a:extLst>
          </p:cNvPr>
          <p:cNvGrpSpPr/>
          <p:nvPr/>
        </p:nvGrpSpPr>
        <p:grpSpPr>
          <a:xfrm>
            <a:off x="1538578" y="1949415"/>
            <a:ext cx="4760729" cy="3914133"/>
            <a:chOff x="5517887" y="922096"/>
            <a:chExt cx="5874013" cy="6022266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87767-165B-D442-A11F-4D507609148A}"/>
                </a:ext>
              </a:extLst>
            </p:cNvPr>
            <p:cNvGrpSpPr/>
            <p:nvPr/>
          </p:nvGrpSpPr>
          <p:grpSpPr>
            <a:xfrm>
              <a:off x="5517887" y="922096"/>
              <a:ext cx="5874013" cy="5007118"/>
              <a:chOff x="5517887" y="922096"/>
              <a:chExt cx="5874013" cy="5673936"/>
            </a:xfrm>
            <a:grpFill/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5389B2B-EAEE-BA45-AB49-ABD188043D0F}"/>
                  </a:ext>
                </a:extLst>
              </p:cNvPr>
              <p:cNvGrpSpPr/>
              <p:nvPr/>
            </p:nvGrpSpPr>
            <p:grpSpPr>
              <a:xfrm>
                <a:off x="5517887" y="922096"/>
                <a:ext cx="5874013" cy="1072579"/>
                <a:chOff x="0" y="27874"/>
                <a:chExt cx="5874013" cy="1072579"/>
              </a:xfrm>
              <a:grpFill/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B2C6C881-483E-534A-8E60-36C884DF024D}"/>
                    </a:ext>
                  </a:extLst>
                </p:cNvPr>
                <p:cNvSpPr/>
                <p:nvPr/>
              </p:nvSpPr>
              <p:spPr>
                <a:xfrm>
                  <a:off x="0" y="27874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Rounded Rectangle 4">
                  <a:extLst>
                    <a:ext uri="{FF2B5EF4-FFF2-40B4-BE49-F238E27FC236}">
                      <a16:creationId xmlns:a16="http://schemas.microsoft.com/office/drawing/2014/main" id="{1D95E2D4-072C-1040-929B-1E832B1FB84A}"/>
                    </a:ext>
                  </a:extLst>
                </p:cNvPr>
                <p:cNvSpPr txBox="1"/>
                <p:nvPr/>
              </p:nvSpPr>
              <p:spPr>
                <a:xfrm>
                  <a:off x="52360" y="80231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marL="0" lvl="0" indent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/>
                    <a:t>Project specification requirements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85BB6FF-B29C-0043-9C2E-F18E5F6EE177}"/>
                  </a:ext>
                </a:extLst>
              </p:cNvPr>
              <p:cNvGrpSpPr/>
              <p:nvPr/>
            </p:nvGrpSpPr>
            <p:grpSpPr>
              <a:xfrm>
                <a:off x="5517887" y="2072436"/>
                <a:ext cx="5874013" cy="1072579"/>
                <a:chOff x="0" y="1178214"/>
                <a:chExt cx="5874013" cy="1072579"/>
              </a:xfrm>
              <a:grpFill/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F195594-B795-9A4D-B110-8A244AA3E4C0}"/>
                    </a:ext>
                  </a:extLst>
                </p:cNvPr>
                <p:cNvSpPr/>
                <p:nvPr/>
              </p:nvSpPr>
              <p:spPr>
                <a:xfrm>
                  <a:off x="0" y="1178214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620693"/>
                    <a:satOff val="-982"/>
                    <a:lumOff val="-588"/>
                    <a:alphaOff val="0"/>
                  </a:schemeClr>
                </a:fillRef>
                <a:effectRef idx="0">
                  <a:schemeClr val="accent2">
                    <a:hueOff val="-620693"/>
                    <a:satOff val="-982"/>
                    <a:lumOff val="-588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Rounded Rectangle 6">
                  <a:extLst>
                    <a:ext uri="{FF2B5EF4-FFF2-40B4-BE49-F238E27FC236}">
                      <a16:creationId xmlns:a16="http://schemas.microsoft.com/office/drawing/2014/main" id="{159A6008-90BA-104C-A18C-F005468C2384}"/>
                    </a:ext>
                  </a:extLst>
                </p:cNvPr>
                <p:cNvSpPr txBox="1"/>
                <p:nvPr/>
              </p:nvSpPr>
              <p:spPr>
                <a:xfrm>
                  <a:off x="52360" y="1230571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Documentation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A9FDC9A-C65A-854E-8559-90194EC31886}"/>
                  </a:ext>
                </a:extLst>
              </p:cNvPr>
              <p:cNvGrpSpPr/>
              <p:nvPr/>
            </p:nvGrpSpPr>
            <p:grpSpPr>
              <a:xfrm>
                <a:off x="5517887" y="3222775"/>
                <a:ext cx="5874013" cy="1072579"/>
                <a:chOff x="0" y="2328553"/>
                <a:chExt cx="5874013" cy="1072579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3833D8CF-E291-9D4D-B3E8-0B28AD9F263F}"/>
                    </a:ext>
                  </a:extLst>
                </p:cNvPr>
                <p:cNvSpPr/>
                <p:nvPr/>
              </p:nvSpPr>
              <p:spPr>
                <a:xfrm>
                  <a:off x="0" y="2328553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241385"/>
                    <a:satOff val="-1965"/>
                    <a:lumOff val="-1176"/>
                    <a:alphaOff val="0"/>
                  </a:schemeClr>
                </a:fillRef>
                <a:effectRef idx="0">
                  <a:schemeClr val="accent2">
                    <a:hueOff val="-1241385"/>
                    <a:satOff val="-1965"/>
                    <a:lumOff val="-1176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7" name="Rounded Rectangle 8">
                  <a:extLst>
                    <a:ext uri="{FF2B5EF4-FFF2-40B4-BE49-F238E27FC236}">
                      <a16:creationId xmlns:a16="http://schemas.microsoft.com/office/drawing/2014/main" id="{F402972A-D6D0-6446-A4F0-8BE7989CE7F7}"/>
                    </a:ext>
                  </a:extLst>
                </p:cNvPr>
                <p:cNvSpPr txBox="1"/>
                <p:nvPr/>
              </p:nvSpPr>
              <p:spPr>
                <a:xfrm>
                  <a:off x="52359" y="2380912"/>
                  <a:ext cx="5769295" cy="96786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Note taking and breaking things down into user stories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520F2E-FC2E-1944-BA6D-78AD4568E32D}"/>
                  </a:ext>
                </a:extLst>
              </p:cNvPr>
              <p:cNvGrpSpPr/>
              <p:nvPr/>
            </p:nvGrpSpPr>
            <p:grpSpPr>
              <a:xfrm>
                <a:off x="5517887" y="4373114"/>
                <a:ext cx="5874013" cy="1072579"/>
                <a:chOff x="0" y="3478892"/>
                <a:chExt cx="5874013" cy="1072579"/>
              </a:xfrm>
              <a:grpFill/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F87D26F4-BBBF-F944-ABAF-DA3782925585}"/>
                    </a:ext>
                  </a:extLst>
                </p:cNvPr>
                <p:cNvSpPr/>
                <p:nvPr/>
              </p:nvSpPr>
              <p:spPr>
                <a:xfrm>
                  <a:off x="0" y="3478892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862078"/>
                    <a:satOff val="-2947"/>
                    <a:lumOff val="-1764"/>
                    <a:alphaOff val="0"/>
                  </a:schemeClr>
                </a:fillRef>
                <a:effectRef idx="0">
                  <a:schemeClr val="accent2">
                    <a:hueOff val="-1862078"/>
                    <a:satOff val="-2947"/>
                    <a:lumOff val="-1764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Rounded Rectangle 10">
                  <a:extLst>
                    <a:ext uri="{FF2B5EF4-FFF2-40B4-BE49-F238E27FC236}">
                      <a16:creationId xmlns:a16="http://schemas.microsoft.com/office/drawing/2014/main" id="{518536F5-4DAC-FD40-B0CB-000D7E424633}"/>
                    </a:ext>
                  </a:extLst>
                </p:cNvPr>
                <p:cNvSpPr txBox="1"/>
                <p:nvPr/>
              </p:nvSpPr>
              <p:spPr>
                <a:xfrm>
                  <a:off x="52360" y="3531249"/>
                  <a:ext cx="5769295" cy="97287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lvl="0"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1EEFE99-3E27-034A-95D8-72DC71FE73BA}"/>
                  </a:ext>
                </a:extLst>
              </p:cNvPr>
              <p:cNvGrpSpPr/>
              <p:nvPr/>
            </p:nvGrpSpPr>
            <p:grpSpPr>
              <a:xfrm>
                <a:off x="5517887" y="5523453"/>
                <a:ext cx="5874013" cy="1072579"/>
                <a:chOff x="0" y="4629231"/>
                <a:chExt cx="5874013" cy="1072579"/>
              </a:xfrm>
              <a:grpFill/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99FA1C1-4966-B942-82F5-4CF086F631CD}"/>
                    </a:ext>
                  </a:extLst>
                </p:cNvPr>
                <p:cNvSpPr/>
                <p:nvPr/>
              </p:nvSpPr>
              <p:spPr>
                <a:xfrm>
                  <a:off x="0" y="4629231"/>
                  <a:ext cx="5874013" cy="1072579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2482771"/>
                    <a:satOff val="-3929"/>
                    <a:lumOff val="-2352"/>
                    <a:alphaOff val="0"/>
                  </a:schemeClr>
                </a:fillRef>
                <a:effectRef idx="0">
                  <a:schemeClr val="accent2">
                    <a:hueOff val="-2482771"/>
                    <a:satOff val="-3929"/>
                    <a:lumOff val="-2352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Rounded Rectangle 12">
                  <a:extLst>
                    <a:ext uri="{FF2B5EF4-FFF2-40B4-BE49-F238E27FC236}">
                      <a16:creationId xmlns:a16="http://schemas.microsoft.com/office/drawing/2014/main" id="{FDDCE8E6-3DF8-8A43-87FB-CDDFABE1F763}"/>
                    </a:ext>
                  </a:extLst>
                </p:cNvPr>
                <p:cNvSpPr txBox="1"/>
                <p:nvPr/>
              </p:nvSpPr>
              <p:spPr>
                <a:xfrm>
                  <a:off x="52360" y="4681590"/>
                  <a:ext cx="5769295" cy="96786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2870" tIns="102870" rIns="102870" bIns="10287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/>
                    <a:t>Design Front End; HTML, CSS, JS </a:t>
                  </a:r>
                </a:p>
              </p:txBody>
            </p:sp>
          </p:grpSp>
        </p:grpSp>
        <p:sp>
          <p:nvSpPr>
            <p:cNvPr id="15" name="Rounded Rectangle 14" descr="Project Management Tools- JIRA">
              <a:extLst>
                <a:ext uri="{FF2B5EF4-FFF2-40B4-BE49-F238E27FC236}">
                  <a16:creationId xmlns:a16="http://schemas.microsoft.com/office/drawing/2014/main" id="{656A8D01-0471-924E-839B-F63415B66CF5}"/>
                </a:ext>
              </a:extLst>
            </p:cNvPr>
            <p:cNvSpPr/>
            <p:nvPr/>
          </p:nvSpPr>
          <p:spPr>
            <a:xfrm>
              <a:off x="5517887" y="5997836"/>
              <a:ext cx="5874013" cy="9465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482771"/>
                <a:satOff val="-3929"/>
                <a:lumOff val="-2352"/>
                <a:alphaOff val="0"/>
              </a:schemeClr>
            </a:fillRef>
            <a:effectRef idx="0">
              <a:schemeClr val="accent2">
                <a:hueOff val="-2482771"/>
                <a:satOff val="-3929"/>
                <a:lumOff val="-23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36" name="Rounded Rectangle 35" descr="Project Management Tools- JIRA">
            <a:extLst>
              <a:ext uri="{FF2B5EF4-FFF2-40B4-BE49-F238E27FC236}">
                <a16:creationId xmlns:a16="http://schemas.microsoft.com/office/drawing/2014/main" id="{D9AE8909-81BF-5543-8D49-A7A18BC2941D}"/>
              </a:ext>
            </a:extLst>
          </p:cNvPr>
          <p:cNvSpPr/>
          <p:nvPr/>
        </p:nvSpPr>
        <p:spPr>
          <a:xfrm>
            <a:off x="1538577" y="5908149"/>
            <a:ext cx="4760729" cy="61518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2482771"/>
              <a:satOff val="-3929"/>
              <a:lumOff val="-2352"/>
              <a:alphaOff val="0"/>
            </a:schemeClr>
          </a:fillRef>
          <a:effectRef idx="0">
            <a:schemeClr val="accent2">
              <a:hueOff val="-2482771"/>
              <a:satOff val="-3929"/>
              <a:lumOff val="-235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dirty="0"/>
          </a:p>
          <a:p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F1F2AE-3B59-7742-B1D5-CEF1561AA8DB}"/>
              </a:ext>
            </a:extLst>
          </p:cNvPr>
          <p:cNvSpPr/>
          <p:nvPr/>
        </p:nvSpPr>
        <p:spPr>
          <a:xfrm>
            <a:off x="2440411" y="4073081"/>
            <a:ext cx="325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Management Tools- JIRA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A3B6C1-1F46-7645-99D9-C2293932B3DC}"/>
              </a:ext>
            </a:extLst>
          </p:cNvPr>
          <p:cNvSpPr/>
          <p:nvPr/>
        </p:nvSpPr>
        <p:spPr>
          <a:xfrm>
            <a:off x="3499114" y="5991442"/>
            <a:ext cx="839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Testing</a:t>
            </a:r>
            <a:endParaRPr lang="en-US" dirty="0"/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7AF4EF62-8EFD-6D46-8256-6259E68D45FC}"/>
              </a:ext>
            </a:extLst>
          </p:cNvPr>
          <p:cNvSpPr txBox="1"/>
          <p:nvPr/>
        </p:nvSpPr>
        <p:spPr>
          <a:xfrm>
            <a:off x="1581011" y="5943867"/>
            <a:ext cx="4675858" cy="558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2870" tIns="102870" rIns="102870" bIns="102870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Testing</a:t>
            </a:r>
          </a:p>
        </p:txBody>
      </p:sp>
      <p:sp>
        <p:nvSpPr>
          <p:cNvPr id="39" name="Rounded Rectangle 4">
            <a:extLst>
              <a:ext uri="{FF2B5EF4-FFF2-40B4-BE49-F238E27FC236}">
                <a16:creationId xmlns:a16="http://schemas.microsoft.com/office/drawing/2014/main" id="{D1669658-5233-714E-B9BE-EB4BE409FF2B}"/>
              </a:ext>
            </a:extLst>
          </p:cNvPr>
          <p:cNvSpPr txBox="1"/>
          <p:nvPr/>
        </p:nvSpPr>
        <p:spPr>
          <a:xfrm>
            <a:off x="1581011" y="5292349"/>
            <a:ext cx="4675858" cy="558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2870" tIns="102870" rIns="102870" bIns="10287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Back End; Spring and Database</a:t>
            </a:r>
          </a:p>
        </p:txBody>
      </p:sp>
    </p:spTree>
    <p:extLst>
      <p:ext uri="{BB962C8B-B14F-4D97-AF65-F5344CB8AC3E}">
        <p14:creationId xmlns:p14="http://schemas.microsoft.com/office/powerpoint/2010/main" val="181479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DEFD606-401D-0148-B50A-DCA955A2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16607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Print" panose="02000800000000000000" pitchFamily="2" charset="0"/>
              </a:rPr>
              <a:t>Consultancy Journey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10322-B8CD-1E4E-A795-C03CB5E71873}"/>
              </a:ext>
            </a:extLst>
          </p:cNvPr>
          <p:cNvSpPr/>
          <p:nvPr/>
        </p:nvSpPr>
        <p:spPr>
          <a:xfrm>
            <a:off x="1573643" y="31167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b="1" dirty="0">
                <a:solidFill>
                  <a:schemeClr val="bg1"/>
                </a:solidFill>
              </a:rPr>
              <a:t>Version Control System</a:t>
            </a:r>
            <a:r>
              <a:rPr lang="en-GB" dirty="0">
                <a:solidFill>
                  <a:schemeClr val="bg1"/>
                </a:solidFill>
              </a:rPr>
              <a:t>: Git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Source Code Management: </a:t>
            </a:r>
            <a:r>
              <a:rPr lang="en-GB" dirty="0">
                <a:solidFill>
                  <a:schemeClr val="bg1"/>
                </a:solidFill>
              </a:rPr>
              <a:t>GitHub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Kanban Board</a:t>
            </a:r>
            <a:r>
              <a:rPr lang="en-GB" dirty="0">
                <a:solidFill>
                  <a:schemeClr val="bg1"/>
                </a:solidFill>
              </a:rPr>
              <a:t>: Jira (Scrum Board)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Database Management System</a:t>
            </a:r>
            <a:r>
              <a:rPr lang="en-GB" dirty="0">
                <a:solidFill>
                  <a:schemeClr val="bg1"/>
                </a:solidFill>
              </a:rPr>
              <a:t>: MySQL Server 5.7 (local or GCP instance)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Back-End Programming Language</a:t>
            </a:r>
            <a:r>
              <a:rPr lang="en-GB" dirty="0">
                <a:solidFill>
                  <a:schemeClr val="bg1"/>
                </a:solidFill>
              </a:rPr>
              <a:t>: Java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API Development Platform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b="1" dirty="0">
                <a:solidFill>
                  <a:srgbClr val="000000"/>
                </a:solidFill>
              </a:rPr>
              <a:t>Spring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Front-End Web Technologies: </a:t>
            </a:r>
            <a:r>
              <a:rPr lang="en-GB" b="1" dirty="0">
                <a:solidFill>
                  <a:srgbClr val="000000"/>
                </a:solidFill>
              </a:rPr>
              <a:t>HTML, CSS, JavaScript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Build Tool: </a:t>
            </a:r>
            <a:r>
              <a:rPr lang="en-GB" dirty="0">
                <a:solidFill>
                  <a:schemeClr val="bg1"/>
                </a:solidFill>
              </a:rPr>
              <a:t>Maven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Static Analysis: </a:t>
            </a:r>
            <a:r>
              <a:rPr lang="en-GB" dirty="0">
                <a:solidFill>
                  <a:schemeClr val="bg1"/>
                </a:solidFill>
              </a:rPr>
              <a:t>SonarQube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Unit Testing: </a:t>
            </a:r>
            <a:r>
              <a:rPr lang="en-GB" dirty="0">
                <a:solidFill>
                  <a:schemeClr val="bg1"/>
                </a:solidFill>
              </a:rPr>
              <a:t>JUnit, Mockito</a:t>
            </a:r>
          </a:p>
          <a:p>
            <a:pPr lvl="0"/>
            <a:r>
              <a:rPr lang="en-GB" b="1" dirty="0">
                <a:solidFill>
                  <a:schemeClr val="bg1"/>
                </a:solidFill>
              </a:rPr>
              <a:t>User-Acceptance Testing: </a:t>
            </a:r>
            <a:r>
              <a:rPr lang="en-GB" b="1" dirty="0">
                <a:solidFill>
                  <a:srgbClr val="000000"/>
                </a:solidFill>
              </a:rPr>
              <a:t>Selenium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D438721-7FF6-A843-8632-D666EA2CD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62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9A13A-7ABF-B347-930A-F57C90C1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799"/>
            <a:ext cx="12192000" cy="744836"/>
          </a:xfrm>
          <a:gradFill>
            <a:gsLst>
              <a:gs pos="0">
                <a:srgbClr val="FF65FF">
                  <a:lumMod val="56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2">
                  <a:lumMod val="69000"/>
                  <a:lumOff val="31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Segoe Print" panose="02000800000000000000" pitchFamily="2" charset="0"/>
              </a:rPr>
              <a:t>Project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FC97B-58D2-5F4E-B24F-DA89824C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48" y="1398635"/>
            <a:ext cx="9591904" cy="5181151"/>
          </a:xfrm>
          <a:custGeom>
            <a:avLst/>
            <a:gdLst>
              <a:gd name="connsiteX0" fmla="*/ 0 w 9591904"/>
              <a:gd name="connsiteY0" fmla="*/ 0 h 5181151"/>
              <a:gd name="connsiteX1" fmla="*/ 791332 w 9591904"/>
              <a:gd name="connsiteY1" fmla="*/ 0 h 5181151"/>
              <a:gd name="connsiteX2" fmla="*/ 1582664 w 9591904"/>
              <a:gd name="connsiteY2" fmla="*/ 0 h 5181151"/>
              <a:gd name="connsiteX3" fmla="*/ 2182158 w 9591904"/>
              <a:gd name="connsiteY3" fmla="*/ 0 h 5181151"/>
              <a:gd name="connsiteX4" fmla="*/ 2877571 w 9591904"/>
              <a:gd name="connsiteY4" fmla="*/ 0 h 5181151"/>
              <a:gd name="connsiteX5" fmla="*/ 3477065 w 9591904"/>
              <a:gd name="connsiteY5" fmla="*/ 0 h 5181151"/>
              <a:gd name="connsiteX6" fmla="*/ 4076559 w 9591904"/>
              <a:gd name="connsiteY6" fmla="*/ 0 h 5181151"/>
              <a:gd name="connsiteX7" fmla="*/ 4676053 w 9591904"/>
              <a:gd name="connsiteY7" fmla="*/ 0 h 5181151"/>
              <a:gd name="connsiteX8" fmla="*/ 4987790 w 9591904"/>
              <a:gd name="connsiteY8" fmla="*/ 0 h 5181151"/>
              <a:gd name="connsiteX9" fmla="*/ 5683203 w 9591904"/>
              <a:gd name="connsiteY9" fmla="*/ 0 h 5181151"/>
              <a:gd name="connsiteX10" fmla="*/ 5994940 w 9591904"/>
              <a:gd name="connsiteY10" fmla="*/ 0 h 5181151"/>
              <a:gd name="connsiteX11" fmla="*/ 6594434 w 9591904"/>
              <a:gd name="connsiteY11" fmla="*/ 0 h 5181151"/>
              <a:gd name="connsiteX12" fmla="*/ 7385766 w 9591904"/>
              <a:gd name="connsiteY12" fmla="*/ 0 h 5181151"/>
              <a:gd name="connsiteX13" fmla="*/ 8177098 w 9591904"/>
              <a:gd name="connsiteY13" fmla="*/ 0 h 5181151"/>
              <a:gd name="connsiteX14" fmla="*/ 8872511 w 9591904"/>
              <a:gd name="connsiteY14" fmla="*/ 0 h 5181151"/>
              <a:gd name="connsiteX15" fmla="*/ 9591904 w 9591904"/>
              <a:gd name="connsiteY15" fmla="*/ 0 h 5181151"/>
              <a:gd name="connsiteX16" fmla="*/ 9591904 w 9591904"/>
              <a:gd name="connsiteY16" fmla="*/ 420249 h 5181151"/>
              <a:gd name="connsiteX17" fmla="*/ 9591904 w 9591904"/>
              <a:gd name="connsiteY17" fmla="*/ 995932 h 5181151"/>
              <a:gd name="connsiteX18" fmla="*/ 9591904 w 9591904"/>
              <a:gd name="connsiteY18" fmla="*/ 1571616 h 5181151"/>
              <a:gd name="connsiteX19" fmla="*/ 9591904 w 9591904"/>
              <a:gd name="connsiteY19" fmla="*/ 2095488 h 5181151"/>
              <a:gd name="connsiteX20" fmla="*/ 9591904 w 9591904"/>
              <a:gd name="connsiteY20" fmla="*/ 2774794 h 5181151"/>
              <a:gd name="connsiteX21" fmla="*/ 9591904 w 9591904"/>
              <a:gd name="connsiteY21" fmla="*/ 3246855 h 5181151"/>
              <a:gd name="connsiteX22" fmla="*/ 9591904 w 9591904"/>
              <a:gd name="connsiteY22" fmla="*/ 3926161 h 5181151"/>
              <a:gd name="connsiteX23" fmla="*/ 9591904 w 9591904"/>
              <a:gd name="connsiteY23" fmla="*/ 4398222 h 5181151"/>
              <a:gd name="connsiteX24" fmla="*/ 9591904 w 9591904"/>
              <a:gd name="connsiteY24" fmla="*/ 5181151 h 5181151"/>
              <a:gd name="connsiteX25" fmla="*/ 8800572 w 9591904"/>
              <a:gd name="connsiteY25" fmla="*/ 5181151 h 5181151"/>
              <a:gd name="connsiteX26" fmla="*/ 8296997 w 9591904"/>
              <a:gd name="connsiteY26" fmla="*/ 5181151 h 5181151"/>
              <a:gd name="connsiteX27" fmla="*/ 7601584 w 9591904"/>
              <a:gd name="connsiteY27" fmla="*/ 5181151 h 5181151"/>
              <a:gd name="connsiteX28" fmla="*/ 7289847 w 9591904"/>
              <a:gd name="connsiteY28" fmla="*/ 5181151 h 5181151"/>
              <a:gd name="connsiteX29" fmla="*/ 6498515 w 9591904"/>
              <a:gd name="connsiteY29" fmla="*/ 5181151 h 5181151"/>
              <a:gd name="connsiteX30" fmla="*/ 5994940 w 9591904"/>
              <a:gd name="connsiteY30" fmla="*/ 5181151 h 5181151"/>
              <a:gd name="connsiteX31" fmla="*/ 5395446 w 9591904"/>
              <a:gd name="connsiteY31" fmla="*/ 5181151 h 5181151"/>
              <a:gd name="connsiteX32" fmla="*/ 4987790 w 9591904"/>
              <a:gd name="connsiteY32" fmla="*/ 5181151 h 5181151"/>
              <a:gd name="connsiteX33" fmla="*/ 4292377 w 9591904"/>
              <a:gd name="connsiteY33" fmla="*/ 5181151 h 5181151"/>
              <a:gd name="connsiteX34" fmla="*/ 3501045 w 9591904"/>
              <a:gd name="connsiteY34" fmla="*/ 5181151 h 5181151"/>
              <a:gd name="connsiteX35" fmla="*/ 2997470 w 9591904"/>
              <a:gd name="connsiteY35" fmla="*/ 5181151 h 5181151"/>
              <a:gd name="connsiteX36" fmla="*/ 2206138 w 9591904"/>
              <a:gd name="connsiteY36" fmla="*/ 5181151 h 5181151"/>
              <a:gd name="connsiteX37" fmla="*/ 1606644 w 9591904"/>
              <a:gd name="connsiteY37" fmla="*/ 5181151 h 5181151"/>
              <a:gd name="connsiteX38" fmla="*/ 815312 w 9591904"/>
              <a:gd name="connsiteY38" fmla="*/ 5181151 h 5181151"/>
              <a:gd name="connsiteX39" fmla="*/ 0 w 9591904"/>
              <a:gd name="connsiteY39" fmla="*/ 5181151 h 5181151"/>
              <a:gd name="connsiteX40" fmla="*/ 0 w 9591904"/>
              <a:gd name="connsiteY40" fmla="*/ 4709091 h 5181151"/>
              <a:gd name="connsiteX41" fmla="*/ 0 w 9591904"/>
              <a:gd name="connsiteY41" fmla="*/ 4081596 h 5181151"/>
              <a:gd name="connsiteX42" fmla="*/ 0 w 9591904"/>
              <a:gd name="connsiteY42" fmla="*/ 3454101 h 5181151"/>
              <a:gd name="connsiteX43" fmla="*/ 0 w 9591904"/>
              <a:gd name="connsiteY43" fmla="*/ 2774794 h 5181151"/>
              <a:gd name="connsiteX44" fmla="*/ 0 w 9591904"/>
              <a:gd name="connsiteY44" fmla="*/ 2354545 h 5181151"/>
              <a:gd name="connsiteX45" fmla="*/ 0 w 9591904"/>
              <a:gd name="connsiteY45" fmla="*/ 1934296 h 5181151"/>
              <a:gd name="connsiteX46" fmla="*/ 0 w 9591904"/>
              <a:gd name="connsiteY46" fmla="*/ 1254990 h 5181151"/>
              <a:gd name="connsiteX47" fmla="*/ 0 w 9591904"/>
              <a:gd name="connsiteY47" fmla="*/ 731118 h 5181151"/>
              <a:gd name="connsiteX48" fmla="*/ 0 w 9591904"/>
              <a:gd name="connsiteY48" fmla="*/ 0 h 51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591904" h="5181151" fill="none" extrusionOk="0">
                <a:moveTo>
                  <a:pt x="0" y="0"/>
                </a:moveTo>
                <a:cubicBezTo>
                  <a:pt x="374174" y="-54704"/>
                  <a:pt x="484162" y="12635"/>
                  <a:pt x="791332" y="0"/>
                </a:cubicBezTo>
                <a:cubicBezTo>
                  <a:pt x="1098502" y="-12635"/>
                  <a:pt x="1328791" y="13707"/>
                  <a:pt x="1582664" y="0"/>
                </a:cubicBezTo>
                <a:cubicBezTo>
                  <a:pt x="1836537" y="-13707"/>
                  <a:pt x="2060667" y="32462"/>
                  <a:pt x="2182158" y="0"/>
                </a:cubicBezTo>
                <a:cubicBezTo>
                  <a:pt x="2303649" y="-32462"/>
                  <a:pt x="2663349" y="25661"/>
                  <a:pt x="2877571" y="0"/>
                </a:cubicBezTo>
                <a:cubicBezTo>
                  <a:pt x="3091793" y="-25661"/>
                  <a:pt x="3211538" y="13720"/>
                  <a:pt x="3477065" y="0"/>
                </a:cubicBezTo>
                <a:cubicBezTo>
                  <a:pt x="3742592" y="-13720"/>
                  <a:pt x="3944309" y="58626"/>
                  <a:pt x="4076559" y="0"/>
                </a:cubicBezTo>
                <a:cubicBezTo>
                  <a:pt x="4208809" y="-58626"/>
                  <a:pt x="4489709" y="62783"/>
                  <a:pt x="4676053" y="0"/>
                </a:cubicBezTo>
                <a:cubicBezTo>
                  <a:pt x="4862397" y="-62783"/>
                  <a:pt x="4853869" y="11370"/>
                  <a:pt x="4987790" y="0"/>
                </a:cubicBezTo>
                <a:cubicBezTo>
                  <a:pt x="5121711" y="-11370"/>
                  <a:pt x="5506883" y="62771"/>
                  <a:pt x="5683203" y="0"/>
                </a:cubicBezTo>
                <a:cubicBezTo>
                  <a:pt x="5859523" y="-62771"/>
                  <a:pt x="5868042" y="3766"/>
                  <a:pt x="5994940" y="0"/>
                </a:cubicBezTo>
                <a:cubicBezTo>
                  <a:pt x="6121838" y="-3766"/>
                  <a:pt x="6346098" y="60243"/>
                  <a:pt x="6594434" y="0"/>
                </a:cubicBezTo>
                <a:cubicBezTo>
                  <a:pt x="6842770" y="-60243"/>
                  <a:pt x="7210160" y="24591"/>
                  <a:pt x="7385766" y="0"/>
                </a:cubicBezTo>
                <a:cubicBezTo>
                  <a:pt x="7561372" y="-24591"/>
                  <a:pt x="7973710" y="70018"/>
                  <a:pt x="8177098" y="0"/>
                </a:cubicBezTo>
                <a:cubicBezTo>
                  <a:pt x="8380486" y="-70018"/>
                  <a:pt x="8613982" y="33119"/>
                  <a:pt x="8872511" y="0"/>
                </a:cubicBezTo>
                <a:cubicBezTo>
                  <a:pt x="9131040" y="-33119"/>
                  <a:pt x="9405369" y="21308"/>
                  <a:pt x="9591904" y="0"/>
                </a:cubicBezTo>
                <a:cubicBezTo>
                  <a:pt x="9600061" y="185216"/>
                  <a:pt x="9581304" y="311771"/>
                  <a:pt x="9591904" y="420249"/>
                </a:cubicBezTo>
                <a:cubicBezTo>
                  <a:pt x="9602504" y="528727"/>
                  <a:pt x="9561171" y="786128"/>
                  <a:pt x="9591904" y="995932"/>
                </a:cubicBezTo>
                <a:cubicBezTo>
                  <a:pt x="9622637" y="1205736"/>
                  <a:pt x="9529704" y="1348185"/>
                  <a:pt x="9591904" y="1571616"/>
                </a:cubicBezTo>
                <a:cubicBezTo>
                  <a:pt x="9654104" y="1795047"/>
                  <a:pt x="9539231" y="1946991"/>
                  <a:pt x="9591904" y="2095488"/>
                </a:cubicBezTo>
                <a:cubicBezTo>
                  <a:pt x="9644577" y="2243985"/>
                  <a:pt x="9568230" y="2562047"/>
                  <a:pt x="9591904" y="2774794"/>
                </a:cubicBezTo>
                <a:cubicBezTo>
                  <a:pt x="9615578" y="2987541"/>
                  <a:pt x="9573677" y="3047512"/>
                  <a:pt x="9591904" y="3246855"/>
                </a:cubicBezTo>
                <a:cubicBezTo>
                  <a:pt x="9610131" y="3446198"/>
                  <a:pt x="9530553" y="3675779"/>
                  <a:pt x="9591904" y="3926161"/>
                </a:cubicBezTo>
                <a:cubicBezTo>
                  <a:pt x="9653255" y="4176543"/>
                  <a:pt x="9553018" y="4231339"/>
                  <a:pt x="9591904" y="4398222"/>
                </a:cubicBezTo>
                <a:cubicBezTo>
                  <a:pt x="9630790" y="4565105"/>
                  <a:pt x="9511693" y="4980865"/>
                  <a:pt x="9591904" y="5181151"/>
                </a:cubicBezTo>
                <a:cubicBezTo>
                  <a:pt x="9261329" y="5221731"/>
                  <a:pt x="9053152" y="5143223"/>
                  <a:pt x="8800572" y="5181151"/>
                </a:cubicBezTo>
                <a:cubicBezTo>
                  <a:pt x="8547992" y="5219079"/>
                  <a:pt x="8475121" y="5135313"/>
                  <a:pt x="8296997" y="5181151"/>
                </a:cubicBezTo>
                <a:cubicBezTo>
                  <a:pt x="8118873" y="5226989"/>
                  <a:pt x="7803978" y="5157824"/>
                  <a:pt x="7601584" y="5181151"/>
                </a:cubicBezTo>
                <a:cubicBezTo>
                  <a:pt x="7399190" y="5204478"/>
                  <a:pt x="7421889" y="5152718"/>
                  <a:pt x="7289847" y="5181151"/>
                </a:cubicBezTo>
                <a:cubicBezTo>
                  <a:pt x="7157805" y="5209584"/>
                  <a:pt x="6801813" y="5128038"/>
                  <a:pt x="6498515" y="5181151"/>
                </a:cubicBezTo>
                <a:cubicBezTo>
                  <a:pt x="6195217" y="5234264"/>
                  <a:pt x="6120246" y="5147208"/>
                  <a:pt x="5994940" y="5181151"/>
                </a:cubicBezTo>
                <a:cubicBezTo>
                  <a:pt x="5869635" y="5215094"/>
                  <a:pt x="5524151" y="5115197"/>
                  <a:pt x="5395446" y="5181151"/>
                </a:cubicBezTo>
                <a:cubicBezTo>
                  <a:pt x="5266741" y="5247105"/>
                  <a:pt x="5176566" y="5173162"/>
                  <a:pt x="4987790" y="5181151"/>
                </a:cubicBezTo>
                <a:cubicBezTo>
                  <a:pt x="4799014" y="5189140"/>
                  <a:pt x="4612593" y="5115832"/>
                  <a:pt x="4292377" y="5181151"/>
                </a:cubicBezTo>
                <a:cubicBezTo>
                  <a:pt x="3972161" y="5246470"/>
                  <a:pt x="3869984" y="5097819"/>
                  <a:pt x="3501045" y="5181151"/>
                </a:cubicBezTo>
                <a:cubicBezTo>
                  <a:pt x="3132106" y="5264483"/>
                  <a:pt x="3106829" y="5140615"/>
                  <a:pt x="2997470" y="5181151"/>
                </a:cubicBezTo>
                <a:cubicBezTo>
                  <a:pt x="2888111" y="5221687"/>
                  <a:pt x="2413667" y="5158556"/>
                  <a:pt x="2206138" y="5181151"/>
                </a:cubicBezTo>
                <a:cubicBezTo>
                  <a:pt x="1998609" y="5203746"/>
                  <a:pt x="1841360" y="5180419"/>
                  <a:pt x="1606644" y="5181151"/>
                </a:cubicBezTo>
                <a:cubicBezTo>
                  <a:pt x="1371928" y="5181883"/>
                  <a:pt x="1080577" y="5133214"/>
                  <a:pt x="815312" y="5181151"/>
                </a:cubicBezTo>
                <a:cubicBezTo>
                  <a:pt x="550047" y="5229088"/>
                  <a:pt x="231399" y="5093309"/>
                  <a:pt x="0" y="5181151"/>
                </a:cubicBezTo>
                <a:cubicBezTo>
                  <a:pt x="-13875" y="5070295"/>
                  <a:pt x="999" y="4833581"/>
                  <a:pt x="0" y="4709091"/>
                </a:cubicBezTo>
                <a:cubicBezTo>
                  <a:pt x="-999" y="4584601"/>
                  <a:pt x="68377" y="4371913"/>
                  <a:pt x="0" y="4081596"/>
                </a:cubicBezTo>
                <a:cubicBezTo>
                  <a:pt x="-68377" y="3791279"/>
                  <a:pt x="37298" y="3602450"/>
                  <a:pt x="0" y="3454101"/>
                </a:cubicBezTo>
                <a:cubicBezTo>
                  <a:pt x="-37298" y="3305752"/>
                  <a:pt x="95" y="3107982"/>
                  <a:pt x="0" y="2774794"/>
                </a:cubicBezTo>
                <a:cubicBezTo>
                  <a:pt x="-95" y="2441606"/>
                  <a:pt x="31419" y="2533952"/>
                  <a:pt x="0" y="2354545"/>
                </a:cubicBezTo>
                <a:cubicBezTo>
                  <a:pt x="-31419" y="2175138"/>
                  <a:pt x="35408" y="2098054"/>
                  <a:pt x="0" y="1934296"/>
                </a:cubicBezTo>
                <a:cubicBezTo>
                  <a:pt x="-35408" y="1770538"/>
                  <a:pt x="81210" y="1459818"/>
                  <a:pt x="0" y="1254990"/>
                </a:cubicBezTo>
                <a:cubicBezTo>
                  <a:pt x="-81210" y="1050162"/>
                  <a:pt x="48365" y="920700"/>
                  <a:pt x="0" y="731118"/>
                </a:cubicBezTo>
                <a:cubicBezTo>
                  <a:pt x="-48365" y="541536"/>
                  <a:pt x="84166" y="221862"/>
                  <a:pt x="0" y="0"/>
                </a:cubicBezTo>
                <a:close/>
              </a:path>
              <a:path w="9591904" h="5181151" stroke="0" extrusionOk="0">
                <a:moveTo>
                  <a:pt x="0" y="0"/>
                </a:moveTo>
                <a:cubicBezTo>
                  <a:pt x="133324" y="-9730"/>
                  <a:pt x="298468" y="20879"/>
                  <a:pt x="503575" y="0"/>
                </a:cubicBezTo>
                <a:cubicBezTo>
                  <a:pt x="708683" y="-20879"/>
                  <a:pt x="729114" y="27796"/>
                  <a:pt x="815312" y="0"/>
                </a:cubicBezTo>
                <a:cubicBezTo>
                  <a:pt x="901510" y="-27796"/>
                  <a:pt x="1404710" y="51181"/>
                  <a:pt x="1606644" y="0"/>
                </a:cubicBezTo>
                <a:cubicBezTo>
                  <a:pt x="1808578" y="-51181"/>
                  <a:pt x="1889962" y="54309"/>
                  <a:pt x="2110219" y="0"/>
                </a:cubicBezTo>
                <a:cubicBezTo>
                  <a:pt x="2330476" y="-54309"/>
                  <a:pt x="2482667" y="42769"/>
                  <a:pt x="2613794" y="0"/>
                </a:cubicBezTo>
                <a:cubicBezTo>
                  <a:pt x="2744922" y="-42769"/>
                  <a:pt x="3060780" y="38284"/>
                  <a:pt x="3405126" y="0"/>
                </a:cubicBezTo>
                <a:cubicBezTo>
                  <a:pt x="3749472" y="-38284"/>
                  <a:pt x="3713702" y="15231"/>
                  <a:pt x="3812782" y="0"/>
                </a:cubicBezTo>
                <a:cubicBezTo>
                  <a:pt x="3911862" y="-15231"/>
                  <a:pt x="4258254" y="53974"/>
                  <a:pt x="4604114" y="0"/>
                </a:cubicBezTo>
                <a:cubicBezTo>
                  <a:pt x="4949974" y="-53974"/>
                  <a:pt x="5108600" y="16400"/>
                  <a:pt x="5395446" y="0"/>
                </a:cubicBezTo>
                <a:cubicBezTo>
                  <a:pt x="5682292" y="-16400"/>
                  <a:pt x="5805193" y="63507"/>
                  <a:pt x="5994940" y="0"/>
                </a:cubicBezTo>
                <a:cubicBezTo>
                  <a:pt x="6184687" y="-63507"/>
                  <a:pt x="6558718" y="80986"/>
                  <a:pt x="6786272" y="0"/>
                </a:cubicBezTo>
                <a:cubicBezTo>
                  <a:pt x="7013826" y="-80986"/>
                  <a:pt x="7123388" y="59671"/>
                  <a:pt x="7289847" y="0"/>
                </a:cubicBezTo>
                <a:cubicBezTo>
                  <a:pt x="7456306" y="-59671"/>
                  <a:pt x="7573276" y="24120"/>
                  <a:pt x="7793422" y="0"/>
                </a:cubicBezTo>
                <a:cubicBezTo>
                  <a:pt x="8013569" y="-24120"/>
                  <a:pt x="8338162" y="77611"/>
                  <a:pt x="8488835" y="0"/>
                </a:cubicBezTo>
                <a:cubicBezTo>
                  <a:pt x="8639508" y="-77611"/>
                  <a:pt x="8810236" y="5826"/>
                  <a:pt x="8992410" y="0"/>
                </a:cubicBezTo>
                <a:cubicBezTo>
                  <a:pt x="9174584" y="-5826"/>
                  <a:pt x="9357243" y="16510"/>
                  <a:pt x="9591904" y="0"/>
                </a:cubicBezTo>
                <a:cubicBezTo>
                  <a:pt x="9608185" y="276196"/>
                  <a:pt x="9546656" y="506462"/>
                  <a:pt x="9591904" y="679306"/>
                </a:cubicBezTo>
                <a:cubicBezTo>
                  <a:pt x="9637152" y="852150"/>
                  <a:pt x="9581687" y="1013346"/>
                  <a:pt x="9591904" y="1306801"/>
                </a:cubicBezTo>
                <a:cubicBezTo>
                  <a:pt x="9602121" y="1600256"/>
                  <a:pt x="9560510" y="1677268"/>
                  <a:pt x="9591904" y="1934296"/>
                </a:cubicBezTo>
                <a:cubicBezTo>
                  <a:pt x="9623298" y="2191324"/>
                  <a:pt x="9567843" y="2213267"/>
                  <a:pt x="9591904" y="2354545"/>
                </a:cubicBezTo>
                <a:cubicBezTo>
                  <a:pt x="9615965" y="2495823"/>
                  <a:pt x="9569489" y="2610226"/>
                  <a:pt x="9591904" y="2826606"/>
                </a:cubicBezTo>
                <a:cubicBezTo>
                  <a:pt x="9614319" y="3042986"/>
                  <a:pt x="9545169" y="3166678"/>
                  <a:pt x="9591904" y="3454101"/>
                </a:cubicBezTo>
                <a:cubicBezTo>
                  <a:pt x="9638639" y="3741525"/>
                  <a:pt x="9552695" y="3856528"/>
                  <a:pt x="9591904" y="3977973"/>
                </a:cubicBezTo>
                <a:cubicBezTo>
                  <a:pt x="9631113" y="4099418"/>
                  <a:pt x="9565915" y="4336971"/>
                  <a:pt x="9591904" y="4450033"/>
                </a:cubicBezTo>
                <a:cubicBezTo>
                  <a:pt x="9617893" y="4563095"/>
                  <a:pt x="9554180" y="5000202"/>
                  <a:pt x="9591904" y="5181151"/>
                </a:cubicBezTo>
                <a:cubicBezTo>
                  <a:pt x="9387621" y="5246419"/>
                  <a:pt x="9169337" y="5139307"/>
                  <a:pt x="8992410" y="5181151"/>
                </a:cubicBezTo>
                <a:cubicBezTo>
                  <a:pt x="8815483" y="5222995"/>
                  <a:pt x="8550914" y="5169128"/>
                  <a:pt x="8392916" y="5181151"/>
                </a:cubicBezTo>
                <a:cubicBezTo>
                  <a:pt x="8234918" y="5193174"/>
                  <a:pt x="8185774" y="5141864"/>
                  <a:pt x="7985260" y="5181151"/>
                </a:cubicBezTo>
                <a:cubicBezTo>
                  <a:pt x="7784746" y="5220438"/>
                  <a:pt x="7554833" y="5140292"/>
                  <a:pt x="7289847" y="5181151"/>
                </a:cubicBezTo>
                <a:cubicBezTo>
                  <a:pt x="7024861" y="5222010"/>
                  <a:pt x="7005430" y="5135439"/>
                  <a:pt x="6882191" y="5181151"/>
                </a:cubicBezTo>
                <a:cubicBezTo>
                  <a:pt x="6758952" y="5226863"/>
                  <a:pt x="6463341" y="5136647"/>
                  <a:pt x="6186778" y="5181151"/>
                </a:cubicBezTo>
                <a:cubicBezTo>
                  <a:pt x="5910215" y="5225655"/>
                  <a:pt x="5973770" y="5149342"/>
                  <a:pt x="5875041" y="5181151"/>
                </a:cubicBezTo>
                <a:cubicBezTo>
                  <a:pt x="5776312" y="5212960"/>
                  <a:pt x="5399259" y="5147431"/>
                  <a:pt x="5179628" y="5181151"/>
                </a:cubicBezTo>
                <a:cubicBezTo>
                  <a:pt x="4959997" y="5214871"/>
                  <a:pt x="4856915" y="5153058"/>
                  <a:pt x="4771972" y="5181151"/>
                </a:cubicBezTo>
                <a:cubicBezTo>
                  <a:pt x="4687029" y="5209244"/>
                  <a:pt x="4607478" y="5166168"/>
                  <a:pt x="4460235" y="5181151"/>
                </a:cubicBezTo>
                <a:cubicBezTo>
                  <a:pt x="4312992" y="5196134"/>
                  <a:pt x="4158012" y="5157864"/>
                  <a:pt x="4052579" y="5181151"/>
                </a:cubicBezTo>
                <a:cubicBezTo>
                  <a:pt x="3947146" y="5204438"/>
                  <a:pt x="3513201" y="5145555"/>
                  <a:pt x="3357166" y="5181151"/>
                </a:cubicBezTo>
                <a:cubicBezTo>
                  <a:pt x="3201131" y="5216747"/>
                  <a:pt x="3039565" y="5142551"/>
                  <a:pt x="2949510" y="5181151"/>
                </a:cubicBezTo>
                <a:cubicBezTo>
                  <a:pt x="2859455" y="5219751"/>
                  <a:pt x="2769462" y="5167474"/>
                  <a:pt x="2637774" y="5181151"/>
                </a:cubicBezTo>
                <a:cubicBezTo>
                  <a:pt x="2506086" y="5194828"/>
                  <a:pt x="2430806" y="5159759"/>
                  <a:pt x="2230118" y="5181151"/>
                </a:cubicBezTo>
                <a:cubicBezTo>
                  <a:pt x="2029430" y="5202543"/>
                  <a:pt x="1827478" y="5172429"/>
                  <a:pt x="1726543" y="5181151"/>
                </a:cubicBezTo>
                <a:cubicBezTo>
                  <a:pt x="1625608" y="5189873"/>
                  <a:pt x="1410140" y="5148555"/>
                  <a:pt x="1127049" y="5181151"/>
                </a:cubicBezTo>
                <a:cubicBezTo>
                  <a:pt x="843958" y="5213747"/>
                  <a:pt x="917947" y="5147981"/>
                  <a:pt x="719393" y="5181151"/>
                </a:cubicBezTo>
                <a:cubicBezTo>
                  <a:pt x="520839" y="5214321"/>
                  <a:pt x="358748" y="5108329"/>
                  <a:pt x="0" y="5181151"/>
                </a:cubicBezTo>
                <a:cubicBezTo>
                  <a:pt x="-59732" y="4910620"/>
                  <a:pt x="3281" y="4861961"/>
                  <a:pt x="0" y="4605468"/>
                </a:cubicBezTo>
                <a:cubicBezTo>
                  <a:pt x="-3281" y="4348975"/>
                  <a:pt x="36668" y="4309893"/>
                  <a:pt x="0" y="4029784"/>
                </a:cubicBezTo>
                <a:cubicBezTo>
                  <a:pt x="-36668" y="3749675"/>
                  <a:pt x="28856" y="3577973"/>
                  <a:pt x="0" y="3454101"/>
                </a:cubicBezTo>
                <a:cubicBezTo>
                  <a:pt x="-28856" y="3330229"/>
                  <a:pt x="56023" y="3082525"/>
                  <a:pt x="0" y="2878417"/>
                </a:cubicBezTo>
                <a:cubicBezTo>
                  <a:pt x="-56023" y="2674309"/>
                  <a:pt x="22487" y="2581019"/>
                  <a:pt x="0" y="2354545"/>
                </a:cubicBezTo>
                <a:cubicBezTo>
                  <a:pt x="-22487" y="2128071"/>
                  <a:pt x="28421" y="1928855"/>
                  <a:pt x="0" y="1727050"/>
                </a:cubicBezTo>
                <a:cubicBezTo>
                  <a:pt x="-28421" y="1525246"/>
                  <a:pt x="68310" y="1334268"/>
                  <a:pt x="0" y="1151367"/>
                </a:cubicBezTo>
                <a:cubicBezTo>
                  <a:pt x="-68310" y="968466"/>
                  <a:pt x="81481" y="503938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43527F7B-4066-AB4F-8D95-090261EC4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236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2F40-AE9C-9A4A-9C2C-F079AF7A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02" y="1301892"/>
            <a:ext cx="4534839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Segoe Print" panose="02000800000000000000" pitchFamily="2" charset="0"/>
              </a:rPr>
              <a:t>Risk Assessment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E5CC8DC-AEBE-1A41-A6C8-934EADF6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5263" y="1080318"/>
            <a:ext cx="4772025" cy="4787852"/>
          </a:xfrm>
          <a:custGeom>
            <a:avLst/>
            <a:gdLst>
              <a:gd name="connsiteX0" fmla="*/ 0 w 4772025"/>
              <a:gd name="connsiteY0" fmla="*/ 0 h 4787852"/>
              <a:gd name="connsiteX1" fmla="*/ 777158 w 4772025"/>
              <a:gd name="connsiteY1" fmla="*/ 0 h 4787852"/>
              <a:gd name="connsiteX2" fmla="*/ 1554317 w 4772025"/>
              <a:gd name="connsiteY2" fmla="*/ 0 h 4787852"/>
              <a:gd name="connsiteX3" fmla="*/ 2236035 w 4772025"/>
              <a:gd name="connsiteY3" fmla="*/ 0 h 4787852"/>
              <a:gd name="connsiteX4" fmla="*/ 2965473 w 4772025"/>
              <a:gd name="connsiteY4" fmla="*/ 0 h 4787852"/>
              <a:gd name="connsiteX5" fmla="*/ 3599470 w 4772025"/>
              <a:gd name="connsiteY5" fmla="*/ 0 h 4787852"/>
              <a:gd name="connsiteX6" fmla="*/ 4772025 w 4772025"/>
              <a:gd name="connsiteY6" fmla="*/ 0 h 4787852"/>
              <a:gd name="connsiteX7" fmla="*/ 4772025 w 4772025"/>
              <a:gd name="connsiteY7" fmla="*/ 779736 h 4787852"/>
              <a:gd name="connsiteX8" fmla="*/ 4772025 w 4772025"/>
              <a:gd name="connsiteY8" fmla="*/ 1367958 h 4787852"/>
              <a:gd name="connsiteX9" fmla="*/ 4772025 w 4772025"/>
              <a:gd name="connsiteY9" fmla="*/ 1908301 h 4787852"/>
              <a:gd name="connsiteX10" fmla="*/ 4772025 w 4772025"/>
              <a:gd name="connsiteY10" fmla="*/ 2496523 h 4787852"/>
              <a:gd name="connsiteX11" fmla="*/ 4772025 w 4772025"/>
              <a:gd name="connsiteY11" fmla="*/ 3132623 h 4787852"/>
              <a:gd name="connsiteX12" fmla="*/ 4772025 w 4772025"/>
              <a:gd name="connsiteY12" fmla="*/ 3816602 h 4787852"/>
              <a:gd name="connsiteX13" fmla="*/ 4772025 w 4772025"/>
              <a:gd name="connsiteY13" fmla="*/ 4787852 h 4787852"/>
              <a:gd name="connsiteX14" fmla="*/ 3994867 w 4772025"/>
              <a:gd name="connsiteY14" fmla="*/ 4787852 h 4787852"/>
              <a:gd name="connsiteX15" fmla="*/ 3313149 w 4772025"/>
              <a:gd name="connsiteY15" fmla="*/ 4787852 h 4787852"/>
              <a:gd name="connsiteX16" fmla="*/ 2631431 w 4772025"/>
              <a:gd name="connsiteY16" fmla="*/ 4787852 h 4787852"/>
              <a:gd name="connsiteX17" fmla="*/ 1949713 w 4772025"/>
              <a:gd name="connsiteY17" fmla="*/ 4787852 h 4787852"/>
              <a:gd name="connsiteX18" fmla="*/ 1267995 w 4772025"/>
              <a:gd name="connsiteY18" fmla="*/ 4787852 h 4787852"/>
              <a:gd name="connsiteX19" fmla="*/ 633998 w 4772025"/>
              <a:gd name="connsiteY19" fmla="*/ 4787852 h 4787852"/>
              <a:gd name="connsiteX20" fmla="*/ 0 w 4772025"/>
              <a:gd name="connsiteY20" fmla="*/ 4787852 h 4787852"/>
              <a:gd name="connsiteX21" fmla="*/ 0 w 4772025"/>
              <a:gd name="connsiteY21" fmla="*/ 4103873 h 4787852"/>
              <a:gd name="connsiteX22" fmla="*/ 0 w 4772025"/>
              <a:gd name="connsiteY22" fmla="*/ 3372016 h 4787852"/>
              <a:gd name="connsiteX23" fmla="*/ 0 w 4772025"/>
              <a:gd name="connsiteY23" fmla="*/ 2640158 h 4787852"/>
              <a:gd name="connsiteX24" fmla="*/ 0 w 4772025"/>
              <a:gd name="connsiteY24" fmla="*/ 1860422 h 4787852"/>
              <a:gd name="connsiteX25" fmla="*/ 0 w 4772025"/>
              <a:gd name="connsiteY25" fmla="*/ 1176444 h 4787852"/>
              <a:gd name="connsiteX26" fmla="*/ 0 w 4772025"/>
              <a:gd name="connsiteY26" fmla="*/ 0 h 478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72025" h="4787852" fill="none" extrusionOk="0">
                <a:moveTo>
                  <a:pt x="0" y="0"/>
                </a:moveTo>
                <a:cubicBezTo>
                  <a:pt x="286866" y="-38473"/>
                  <a:pt x="557580" y="17993"/>
                  <a:pt x="777158" y="0"/>
                </a:cubicBezTo>
                <a:cubicBezTo>
                  <a:pt x="996736" y="-17993"/>
                  <a:pt x="1200333" y="23829"/>
                  <a:pt x="1554317" y="0"/>
                </a:cubicBezTo>
                <a:cubicBezTo>
                  <a:pt x="1908301" y="-23829"/>
                  <a:pt x="2018456" y="12914"/>
                  <a:pt x="2236035" y="0"/>
                </a:cubicBezTo>
                <a:cubicBezTo>
                  <a:pt x="2453614" y="-12914"/>
                  <a:pt x="2682197" y="-17360"/>
                  <a:pt x="2965473" y="0"/>
                </a:cubicBezTo>
                <a:cubicBezTo>
                  <a:pt x="3248749" y="17360"/>
                  <a:pt x="3429095" y="-7866"/>
                  <a:pt x="3599470" y="0"/>
                </a:cubicBezTo>
                <a:cubicBezTo>
                  <a:pt x="3769845" y="7866"/>
                  <a:pt x="4365990" y="12344"/>
                  <a:pt x="4772025" y="0"/>
                </a:cubicBezTo>
                <a:cubicBezTo>
                  <a:pt x="4799220" y="335259"/>
                  <a:pt x="4757976" y="401171"/>
                  <a:pt x="4772025" y="779736"/>
                </a:cubicBezTo>
                <a:cubicBezTo>
                  <a:pt x="4786074" y="1158301"/>
                  <a:pt x="4798999" y="1096362"/>
                  <a:pt x="4772025" y="1367958"/>
                </a:cubicBezTo>
                <a:cubicBezTo>
                  <a:pt x="4745051" y="1639554"/>
                  <a:pt x="4795457" y="1666676"/>
                  <a:pt x="4772025" y="1908301"/>
                </a:cubicBezTo>
                <a:cubicBezTo>
                  <a:pt x="4748593" y="2149926"/>
                  <a:pt x="4758069" y="2344399"/>
                  <a:pt x="4772025" y="2496523"/>
                </a:cubicBezTo>
                <a:cubicBezTo>
                  <a:pt x="4785981" y="2648647"/>
                  <a:pt x="4769272" y="2941619"/>
                  <a:pt x="4772025" y="3132623"/>
                </a:cubicBezTo>
                <a:cubicBezTo>
                  <a:pt x="4774778" y="3323627"/>
                  <a:pt x="4805270" y="3601711"/>
                  <a:pt x="4772025" y="3816602"/>
                </a:cubicBezTo>
                <a:cubicBezTo>
                  <a:pt x="4738780" y="4031493"/>
                  <a:pt x="4730345" y="4456071"/>
                  <a:pt x="4772025" y="4787852"/>
                </a:cubicBezTo>
                <a:cubicBezTo>
                  <a:pt x="4554497" y="4793889"/>
                  <a:pt x="4275711" y="4764370"/>
                  <a:pt x="3994867" y="4787852"/>
                </a:cubicBezTo>
                <a:cubicBezTo>
                  <a:pt x="3714023" y="4811334"/>
                  <a:pt x="3461558" y="4812089"/>
                  <a:pt x="3313149" y="4787852"/>
                </a:cubicBezTo>
                <a:cubicBezTo>
                  <a:pt x="3164740" y="4763615"/>
                  <a:pt x="2821764" y="4781331"/>
                  <a:pt x="2631431" y="4787852"/>
                </a:cubicBezTo>
                <a:cubicBezTo>
                  <a:pt x="2441098" y="4794373"/>
                  <a:pt x="2249069" y="4807044"/>
                  <a:pt x="1949713" y="4787852"/>
                </a:cubicBezTo>
                <a:cubicBezTo>
                  <a:pt x="1650357" y="4768660"/>
                  <a:pt x="1463038" y="4792241"/>
                  <a:pt x="1267995" y="4787852"/>
                </a:cubicBezTo>
                <a:cubicBezTo>
                  <a:pt x="1072952" y="4783463"/>
                  <a:pt x="861388" y="4775383"/>
                  <a:pt x="633998" y="4787852"/>
                </a:cubicBezTo>
                <a:cubicBezTo>
                  <a:pt x="406608" y="4800321"/>
                  <a:pt x="200118" y="4792240"/>
                  <a:pt x="0" y="4787852"/>
                </a:cubicBezTo>
                <a:cubicBezTo>
                  <a:pt x="7791" y="4535695"/>
                  <a:pt x="-26408" y="4445471"/>
                  <a:pt x="0" y="4103873"/>
                </a:cubicBezTo>
                <a:cubicBezTo>
                  <a:pt x="26408" y="3762275"/>
                  <a:pt x="-36483" y="3596961"/>
                  <a:pt x="0" y="3372016"/>
                </a:cubicBezTo>
                <a:cubicBezTo>
                  <a:pt x="36483" y="3147071"/>
                  <a:pt x="13419" y="2892888"/>
                  <a:pt x="0" y="2640158"/>
                </a:cubicBezTo>
                <a:cubicBezTo>
                  <a:pt x="-13419" y="2387428"/>
                  <a:pt x="-6779" y="2136287"/>
                  <a:pt x="0" y="1860422"/>
                </a:cubicBezTo>
                <a:cubicBezTo>
                  <a:pt x="6779" y="1584557"/>
                  <a:pt x="26987" y="1383841"/>
                  <a:pt x="0" y="1176444"/>
                </a:cubicBezTo>
                <a:cubicBezTo>
                  <a:pt x="-26987" y="969047"/>
                  <a:pt x="56785" y="417927"/>
                  <a:pt x="0" y="0"/>
                </a:cubicBezTo>
                <a:close/>
              </a:path>
              <a:path w="4772025" h="4787852" stroke="0" extrusionOk="0">
                <a:moveTo>
                  <a:pt x="0" y="0"/>
                </a:moveTo>
                <a:cubicBezTo>
                  <a:pt x="160821" y="-26248"/>
                  <a:pt x="438008" y="-7380"/>
                  <a:pt x="633998" y="0"/>
                </a:cubicBezTo>
                <a:cubicBezTo>
                  <a:pt x="829988" y="7380"/>
                  <a:pt x="941190" y="-15451"/>
                  <a:pt x="1172555" y="0"/>
                </a:cubicBezTo>
                <a:cubicBezTo>
                  <a:pt x="1403920" y="15451"/>
                  <a:pt x="1657288" y="-15444"/>
                  <a:pt x="1949713" y="0"/>
                </a:cubicBezTo>
                <a:cubicBezTo>
                  <a:pt x="2242138" y="15444"/>
                  <a:pt x="2317094" y="6947"/>
                  <a:pt x="2583711" y="0"/>
                </a:cubicBezTo>
                <a:cubicBezTo>
                  <a:pt x="2850328" y="-6947"/>
                  <a:pt x="2903693" y="14433"/>
                  <a:pt x="3217708" y="0"/>
                </a:cubicBezTo>
                <a:cubicBezTo>
                  <a:pt x="3531723" y="-14433"/>
                  <a:pt x="3734836" y="36096"/>
                  <a:pt x="3994867" y="0"/>
                </a:cubicBezTo>
                <a:cubicBezTo>
                  <a:pt x="4254898" y="-36096"/>
                  <a:pt x="4486313" y="-34066"/>
                  <a:pt x="4772025" y="0"/>
                </a:cubicBezTo>
                <a:cubicBezTo>
                  <a:pt x="4804162" y="334987"/>
                  <a:pt x="4758072" y="577422"/>
                  <a:pt x="4772025" y="779736"/>
                </a:cubicBezTo>
                <a:cubicBezTo>
                  <a:pt x="4785978" y="982050"/>
                  <a:pt x="4782367" y="1184519"/>
                  <a:pt x="4772025" y="1367958"/>
                </a:cubicBezTo>
                <a:cubicBezTo>
                  <a:pt x="4761683" y="1551397"/>
                  <a:pt x="4787352" y="1738517"/>
                  <a:pt x="4772025" y="1956180"/>
                </a:cubicBezTo>
                <a:cubicBezTo>
                  <a:pt x="4756698" y="2173843"/>
                  <a:pt x="4764429" y="2307565"/>
                  <a:pt x="4772025" y="2640158"/>
                </a:cubicBezTo>
                <a:cubicBezTo>
                  <a:pt x="4779621" y="2972751"/>
                  <a:pt x="4774937" y="3018988"/>
                  <a:pt x="4772025" y="3372016"/>
                </a:cubicBezTo>
                <a:cubicBezTo>
                  <a:pt x="4769113" y="3725044"/>
                  <a:pt x="4776099" y="3797296"/>
                  <a:pt x="4772025" y="3912359"/>
                </a:cubicBezTo>
                <a:cubicBezTo>
                  <a:pt x="4767951" y="4027422"/>
                  <a:pt x="4790861" y="4369622"/>
                  <a:pt x="4772025" y="4787852"/>
                </a:cubicBezTo>
                <a:cubicBezTo>
                  <a:pt x="4451038" y="4785243"/>
                  <a:pt x="4259537" y="4757802"/>
                  <a:pt x="4090307" y="4787852"/>
                </a:cubicBezTo>
                <a:cubicBezTo>
                  <a:pt x="3921077" y="4817902"/>
                  <a:pt x="3563874" y="4762928"/>
                  <a:pt x="3408589" y="4787852"/>
                </a:cubicBezTo>
                <a:cubicBezTo>
                  <a:pt x="3253304" y="4812776"/>
                  <a:pt x="2885598" y="4773364"/>
                  <a:pt x="2631431" y="4787852"/>
                </a:cubicBezTo>
                <a:cubicBezTo>
                  <a:pt x="2377264" y="4802340"/>
                  <a:pt x="2247441" y="4809573"/>
                  <a:pt x="1949713" y="4787852"/>
                </a:cubicBezTo>
                <a:cubicBezTo>
                  <a:pt x="1651985" y="4766131"/>
                  <a:pt x="1638518" y="4787299"/>
                  <a:pt x="1411156" y="4787852"/>
                </a:cubicBezTo>
                <a:cubicBezTo>
                  <a:pt x="1183794" y="4788405"/>
                  <a:pt x="949445" y="4811587"/>
                  <a:pt x="824879" y="4787852"/>
                </a:cubicBezTo>
                <a:cubicBezTo>
                  <a:pt x="700313" y="4764117"/>
                  <a:pt x="291589" y="4823802"/>
                  <a:pt x="0" y="4787852"/>
                </a:cubicBezTo>
                <a:cubicBezTo>
                  <a:pt x="-15604" y="4635700"/>
                  <a:pt x="-8588" y="4348341"/>
                  <a:pt x="0" y="4103873"/>
                </a:cubicBezTo>
                <a:cubicBezTo>
                  <a:pt x="8588" y="3859405"/>
                  <a:pt x="-6097" y="3556837"/>
                  <a:pt x="0" y="3419894"/>
                </a:cubicBezTo>
                <a:cubicBezTo>
                  <a:pt x="6097" y="3282951"/>
                  <a:pt x="18832" y="3019688"/>
                  <a:pt x="0" y="2783794"/>
                </a:cubicBezTo>
                <a:cubicBezTo>
                  <a:pt x="-18832" y="2547900"/>
                  <a:pt x="5575" y="2460158"/>
                  <a:pt x="0" y="2243451"/>
                </a:cubicBezTo>
                <a:cubicBezTo>
                  <a:pt x="-5575" y="2026744"/>
                  <a:pt x="8510" y="1972743"/>
                  <a:pt x="0" y="1703107"/>
                </a:cubicBezTo>
                <a:cubicBezTo>
                  <a:pt x="-8510" y="1433471"/>
                  <a:pt x="-3503" y="1296146"/>
                  <a:pt x="0" y="971250"/>
                </a:cubicBezTo>
                <a:cubicBezTo>
                  <a:pt x="3503" y="646354"/>
                  <a:pt x="-34829" y="41807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0991586-E050-CA4F-97B6-6533E8711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842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1BA72-AEE5-AE40-8D0C-F7DA8BF8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381935"/>
            <a:ext cx="4590815" cy="5974414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  <a:t>CI</a:t>
            </a:r>
            <a:b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5400" dirty="0">
                <a:solidFill>
                  <a:srgbClr val="FFFFFF"/>
                </a:solidFill>
                <a:latin typeface="Segoe Print" panose="02000800000000000000" pitchFamily="2" charset="0"/>
              </a:rPr>
              <a:t>Version Control</a:t>
            </a: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32596-C62D-884D-AED2-D28E8986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 starter point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Followed correct branching procedures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Merged each changed to dev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Upon completion, sent Pull Req before merging to main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10 branches 109 commits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rgbClr val="FF0000">
                  <a:alpha val="80000"/>
                </a:srgb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D1B00681-B78C-F447-A610-4B040772E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10944298" y="42400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599F72-A278-894A-8636-13A3E441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06" y="3429000"/>
            <a:ext cx="2154459" cy="2788951"/>
          </a:xfrm>
          <a:custGeom>
            <a:avLst/>
            <a:gdLst>
              <a:gd name="connsiteX0" fmla="*/ 0 w 2154459"/>
              <a:gd name="connsiteY0" fmla="*/ 0 h 2788951"/>
              <a:gd name="connsiteX1" fmla="*/ 581704 w 2154459"/>
              <a:gd name="connsiteY1" fmla="*/ 0 h 2788951"/>
              <a:gd name="connsiteX2" fmla="*/ 1098774 w 2154459"/>
              <a:gd name="connsiteY2" fmla="*/ 0 h 2788951"/>
              <a:gd name="connsiteX3" fmla="*/ 1680478 w 2154459"/>
              <a:gd name="connsiteY3" fmla="*/ 0 h 2788951"/>
              <a:gd name="connsiteX4" fmla="*/ 2154459 w 2154459"/>
              <a:gd name="connsiteY4" fmla="*/ 0 h 2788951"/>
              <a:gd name="connsiteX5" fmla="*/ 2154459 w 2154459"/>
              <a:gd name="connsiteY5" fmla="*/ 502011 h 2788951"/>
              <a:gd name="connsiteX6" fmla="*/ 2154459 w 2154459"/>
              <a:gd name="connsiteY6" fmla="*/ 1115580 h 2788951"/>
              <a:gd name="connsiteX7" fmla="*/ 2154459 w 2154459"/>
              <a:gd name="connsiteY7" fmla="*/ 1729150 h 2788951"/>
              <a:gd name="connsiteX8" fmla="*/ 2154459 w 2154459"/>
              <a:gd name="connsiteY8" fmla="*/ 2231161 h 2788951"/>
              <a:gd name="connsiteX9" fmla="*/ 2154459 w 2154459"/>
              <a:gd name="connsiteY9" fmla="*/ 2788951 h 2788951"/>
              <a:gd name="connsiteX10" fmla="*/ 1615844 w 2154459"/>
              <a:gd name="connsiteY10" fmla="*/ 2788951 h 2788951"/>
              <a:gd name="connsiteX11" fmla="*/ 1034140 w 2154459"/>
              <a:gd name="connsiteY11" fmla="*/ 2788951 h 2788951"/>
              <a:gd name="connsiteX12" fmla="*/ 495526 w 2154459"/>
              <a:gd name="connsiteY12" fmla="*/ 2788951 h 2788951"/>
              <a:gd name="connsiteX13" fmla="*/ 0 w 2154459"/>
              <a:gd name="connsiteY13" fmla="*/ 2788951 h 2788951"/>
              <a:gd name="connsiteX14" fmla="*/ 0 w 2154459"/>
              <a:gd name="connsiteY14" fmla="*/ 2286940 h 2788951"/>
              <a:gd name="connsiteX15" fmla="*/ 0 w 2154459"/>
              <a:gd name="connsiteY15" fmla="*/ 1757039 h 2788951"/>
              <a:gd name="connsiteX16" fmla="*/ 0 w 2154459"/>
              <a:gd name="connsiteY16" fmla="*/ 1171359 h 2788951"/>
              <a:gd name="connsiteX17" fmla="*/ 0 w 2154459"/>
              <a:gd name="connsiteY17" fmla="*/ 641459 h 2788951"/>
              <a:gd name="connsiteX18" fmla="*/ 0 w 2154459"/>
              <a:gd name="connsiteY18" fmla="*/ 0 h 278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54459" h="2788951" fill="none" extrusionOk="0">
                <a:moveTo>
                  <a:pt x="0" y="0"/>
                </a:moveTo>
                <a:cubicBezTo>
                  <a:pt x="224122" y="-3508"/>
                  <a:pt x="294294" y="21151"/>
                  <a:pt x="581704" y="0"/>
                </a:cubicBezTo>
                <a:cubicBezTo>
                  <a:pt x="869114" y="-21151"/>
                  <a:pt x="962962" y="15390"/>
                  <a:pt x="1098774" y="0"/>
                </a:cubicBezTo>
                <a:cubicBezTo>
                  <a:pt x="1234586" y="-15390"/>
                  <a:pt x="1393012" y="12086"/>
                  <a:pt x="1680478" y="0"/>
                </a:cubicBezTo>
                <a:cubicBezTo>
                  <a:pt x="1967944" y="-12086"/>
                  <a:pt x="1954594" y="4672"/>
                  <a:pt x="2154459" y="0"/>
                </a:cubicBezTo>
                <a:cubicBezTo>
                  <a:pt x="2209572" y="122199"/>
                  <a:pt x="2131879" y="257146"/>
                  <a:pt x="2154459" y="502011"/>
                </a:cubicBezTo>
                <a:cubicBezTo>
                  <a:pt x="2177039" y="746876"/>
                  <a:pt x="2099581" y="879225"/>
                  <a:pt x="2154459" y="1115580"/>
                </a:cubicBezTo>
                <a:cubicBezTo>
                  <a:pt x="2209337" y="1351935"/>
                  <a:pt x="2130643" y="1528720"/>
                  <a:pt x="2154459" y="1729150"/>
                </a:cubicBezTo>
                <a:cubicBezTo>
                  <a:pt x="2178275" y="1929580"/>
                  <a:pt x="2116128" y="2128566"/>
                  <a:pt x="2154459" y="2231161"/>
                </a:cubicBezTo>
                <a:cubicBezTo>
                  <a:pt x="2192790" y="2333756"/>
                  <a:pt x="2122726" y="2611986"/>
                  <a:pt x="2154459" y="2788951"/>
                </a:cubicBezTo>
                <a:cubicBezTo>
                  <a:pt x="1990277" y="2841191"/>
                  <a:pt x="1772350" y="2780005"/>
                  <a:pt x="1615844" y="2788951"/>
                </a:cubicBezTo>
                <a:cubicBezTo>
                  <a:pt x="1459338" y="2797897"/>
                  <a:pt x="1163992" y="2774792"/>
                  <a:pt x="1034140" y="2788951"/>
                </a:cubicBezTo>
                <a:cubicBezTo>
                  <a:pt x="904288" y="2803110"/>
                  <a:pt x="607387" y="2755141"/>
                  <a:pt x="495526" y="2788951"/>
                </a:cubicBezTo>
                <a:cubicBezTo>
                  <a:pt x="383665" y="2822761"/>
                  <a:pt x="177487" y="2756422"/>
                  <a:pt x="0" y="2788951"/>
                </a:cubicBezTo>
                <a:cubicBezTo>
                  <a:pt x="-37590" y="2589550"/>
                  <a:pt x="32085" y="2493974"/>
                  <a:pt x="0" y="2286940"/>
                </a:cubicBezTo>
                <a:cubicBezTo>
                  <a:pt x="-32085" y="2079906"/>
                  <a:pt x="19843" y="1916995"/>
                  <a:pt x="0" y="1757039"/>
                </a:cubicBezTo>
                <a:cubicBezTo>
                  <a:pt x="-19843" y="1597083"/>
                  <a:pt x="69460" y="1336419"/>
                  <a:pt x="0" y="1171359"/>
                </a:cubicBezTo>
                <a:cubicBezTo>
                  <a:pt x="-69460" y="1006299"/>
                  <a:pt x="43942" y="754710"/>
                  <a:pt x="0" y="641459"/>
                </a:cubicBezTo>
                <a:cubicBezTo>
                  <a:pt x="-43942" y="528208"/>
                  <a:pt x="64585" y="203123"/>
                  <a:pt x="0" y="0"/>
                </a:cubicBezTo>
                <a:close/>
              </a:path>
              <a:path w="2154459" h="2788951" stroke="0" extrusionOk="0">
                <a:moveTo>
                  <a:pt x="0" y="0"/>
                </a:moveTo>
                <a:cubicBezTo>
                  <a:pt x="100693" y="-1280"/>
                  <a:pt x="279027" y="8900"/>
                  <a:pt x="473981" y="0"/>
                </a:cubicBezTo>
                <a:cubicBezTo>
                  <a:pt x="668935" y="-8900"/>
                  <a:pt x="746713" y="23137"/>
                  <a:pt x="947962" y="0"/>
                </a:cubicBezTo>
                <a:cubicBezTo>
                  <a:pt x="1149211" y="-23137"/>
                  <a:pt x="1256663" y="10877"/>
                  <a:pt x="1529666" y="0"/>
                </a:cubicBezTo>
                <a:cubicBezTo>
                  <a:pt x="1802669" y="-10877"/>
                  <a:pt x="1987552" y="74489"/>
                  <a:pt x="2154459" y="0"/>
                </a:cubicBezTo>
                <a:cubicBezTo>
                  <a:pt x="2176632" y="174794"/>
                  <a:pt x="2118997" y="400037"/>
                  <a:pt x="2154459" y="529901"/>
                </a:cubicBezTo>
                <a:cubicBezTo>
                  <a:pt x="2189921" y="659765"/>
                  <a:pt x="2088703" y="898683"/>
                  <a:pt x="2154459" y="1143470"/>
                </a:cubicBezTo>
                <a:cubicBezTo>
                  <a:pt x="2220215" y="1388257"/>
                  <a:pt x="2110650" y="1542191"/>
                  <a:pt x="2154459" y="1729150"/>
                </a:cubicBezTo>
                <a:cubicBezTo>
                  <a:pt x="2198268" y="1916109"/>
                  <a:pt x="2109685" y="2071356"/>
                  <a:pt x="2154459" y="2231161"/>
                </a:cubicBezTo>
                <a:cubicBezTo>
                  <a:pt x="2199233" y="2390966"/>
                  <a:pt x="2110531" y="2547934"/>
                  <a:pt x="2154459" y="2788951"/>
                </a:cubicBezTo>
                <a:cubicBezTo>
                  <a:pt x="1870139" y="2835475"/>
                  <a:pt x="1692023" y="2752587"/>
                  <a:pt x="1572755" y="2788951"/>
                </a:cubicBezTo>
                <a:cubicBezTo>
                  <a:pt x="1453487" y="2825315"/>
                  <a:pt x="1298354" y="2729794"/>
                  <a:pt x="1055685" y="2788951"/>
                </a:cubicBezTo>
                <a:cubicBezTo>
                  <a:pt x="813016" y="2848108"/>
                  <a:pt x="689246" y="2776930"/>
                  <a:pt x="495526" y="2788951"/>
                </a:cubicBezTo>
                <a:cubicBezTo>
                  <a:pt x="301806" y="2800972"/>
                  <a:pt x="234557" y="2764499"/>
                  <a:pt x="0" y="2788951"/>
                </a:cubicBezTo>
                <a:cubicBezTo>
                  <a:pt x="-37883" y="2542450"/>
                  <a:pt x="20284" y="2535692"/>
                  <a:pt x="0" y="2286940"/>
                </a:cubicBezTo>
                <a:cubicBezTo>
                  <a:pt x="-20284" y="2038188"/>
                  <a:pt x="24603" y="1851647"/>
                  <a:pt x="0" y="1729150"/>
                </a:cubicBezTo>
                <a:cubicBezTo>
                  <a:pt x="-24603" y="1606653"/>
                  <a:pt x="12999" y="1432352"/>
                  <a:pt x="0" y="1199249"/>
                </a:cubicBezTo>
                <a:cubicBezTo>
                  <a:pt x="-12999" y="966146"/>
                  <a:pt x="9027" y="748442"/>
                  <a:pt x="0" y="613569"/>
                </a:cubicBezTo>
                <a:cubicBezTo>
                  <a:pt x="-9027" y="478696"/>
                  <a:pt x="17860" y="266416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799138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C15252F-4505-F94E-943B-A7222847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08" y="3415603"/>
            <a:ext cx="1511300" cy="444500"/>
          </a:xfrm>
          <a:custGeom>
            <a:avLst/>
            <a:gdLst>
              <a:gd name="connsiteX0" fmla="*/ 0 w 1511300"/>
              <a:gd name="connsiteY0" fmla="*/ 0 h 444500"/>
              <a:gd name="connsiteX1" fmla="*/ 488654 w 1511300"/>
              <a:gd name="connsiteY1" fmla="*/ 0 h 444500"/>
              <a:gd name="connsiteX2" fmla="*/ 947081 w 1511300"/>
              <a:gd name="connsiteY2" fmla="*/ 0 h 444500"/>
              <a:gd name="connsiteX3" fmla="*/ 1511300 w 1511300"/>
              <a:gd name="connsiteY3" fmla="*/ 0 h 444500"/>
              <a:gd name="connsiteX4" fmla="*/ 1511300 w 1511300"/>
              <a:gd name="connsiteY4" fmla="*/ 444500 h 444500"/>
              <a:gd name="connsiteX5" fmla="*/ 992420 w 1511300"/>
              <a:gd name="connsiteY5" fmla="*/ 444500 h 444500"/>
              <a:gd name="connsiteX6" fmla="*/ 518880 w 1511300"/>
              <a:gd name="connsiteY6" fmla="*/ 444500 h 444500"/>
              <a:gd name="connsiteX7" fmla="*/ 0 w 1511300"/>
              <a:gd name="connsiteY7" fmla="*/ 444500 h 444500"/>
              <a:gd name="connsiteX8" fmla="*/ 0 w 1511300"/>
              <a:gd name="connsiteY8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1300" h="444500" fill="none" extrusionOk="0">
                <a:moveTo>
                  <a:pt x="0" y="0"/>
                </a:moveTo>
                <a:cubicBezTo>
                  <a:pt x="188396" y="-26712"/>
                  <a:pt x="364807" y="57650"/>
                  <a:pt x="488654" y="0"/>
                </a:cubicBezTo>
                <a:cubicBezTo>
                  <a:pt x="612501" y="-57650"/>
                  <a:pt x="797112" y="41947"/>
                  <a:pt x="947081" y="0"/>
                </a:cubicBezTo>
                <a:cubicBezTo>
                  <a:pt x="1097050" y="-41947"/>
                  <a:pt x="1242309" y="51031"/>
                  <a:pt x="1511300" y="0"/>
                </a:cubicBezTo>
                <a:cubicBezTo>
                  <a:pt x="1533912" y="112021"/>
                  <a:pt x="1480484" y="250201"/>
                  <a:pt x="1511300" y="444500"/>
                </a:cubicBezTo>
                <a:cubicBezTo>
                  <a:pt x="1388404" y="482064"/>
                  <a:pt x="1145911" y="385486"/>
                  <a:pt x="992420" y="444500"/>
                </a:cubicBezTo>
                <a:cubicBezTo>
                  <a:pt x="838929" y="503514"/>
                  <a:pt x="634468" y="401441"/>
                  <a:pt x="518880" y="444500"/>
                </a:cubicBezTo>
                <a:cubicBezTo>
                  <a:pt x="403292" y="487559"/>
                  <a:pt x="208390" y="382745"/>
                  <a:pt x="0" y="444500"/>
                </a:cubicBezTo>
                <a:cubicBezTo>
                  <a:pt x="-41028" y="309817"/>
                  <a:pt x="50496" y="219003"/>
                  <a:pt x="0" y="0"/>
                </a:cubicBezTo>
                <a:close/>
              </a:path>
              <a:path w="1511300" h="444500" stroke="0" extrusionOk="0">
                <a:moveTo>
                  <a:pt x="0" y="0"/>
                </a:moveTo>
                <a:cubicBezTo>
                  <a:pt x="112588" y="-31245"/>
                  <a:pt x="325456" y="262"/>
                  <a:pt x="473541" y="0"/>
                </a:cubicBezTo>
                <a:cubicBezTo>
                  <a:pt x="621626" y="-262"/>
                  <a:pt x="792215" y="5713"/>
                  <a:pt x="977307" y="0"/>
                </a:cubicBezTo>
                <a:cubicBezTo>
                  <a:pt x="1162399" y="-5713"/>
                  <a:pt x="1343800" y="31702"/>
                  <a:pt x="1511300" y="0"/>
                </a:cubicBezTo>
                <a:cubicBezTo>
                  <a:pt x="1546566" y="195497"/>
                  <a:pt x="1509556" y="305539"/>
                  <a:pt x="1511300" y="444500"/>
                </a:cubicBezTo>
                <a:cubicBezTo>
                  <a:pt x="1309795" y="488191"/>
                  <a:pt x="1174300" y="404931"/>
                  <a:pt x="1022646" y="444500"/>
                </a:cubicBezTo>
                <a:cubicBezTo>
                  <a:pt x="870992" y="484069"/>
                  <a:pt x="640977" y="423764"/>
                  <a:pt x="503767" y="444500"/>
                </a:cubicBezTo>
                <a:cubicBezTo>
                  <a:pt x="366557" y="465236"/>
                  <a:pt x="233077" y="439513"/>
                  <a:pt x="0" y="444500"/>
                </a:cubicBezTo>
                <a:cubicBezTo>
                  <a:pt x="-37032" y="344188"/>
                  <a:pt x="34114" y="95106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082251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05016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72753-F018-1B42-9270-B9CD3D96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53" y="23508"/>
            <a:ext cx="7078347" cy="33460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Mock </a:t>
            </a:r>
            <a: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  <a:t>Designs, </a:t>
            </a:r>
            <a:b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ERD &amp; </a:t>
            </a:r>
            <a:b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UML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EE5E95-1522-8944-A7B3-D895298C9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FC073EB-754B-DF47-9E89-81B51E57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74" y="1954390"/>
            <a:ext cx="3190052" cy="4416465"/>
          </a:xfrm>
          <a:custGeom>
            <a:avLst/>
            <a:gdLst>
              <a:gd name="connsiteX0" fmla="*/ 0 w 3190052"/>
              <a:gd name="connsiteY0" fmla="*/ 0 h 4416465"/>
              <a:gd name="connsiteX1" fmla="*/ 435974 w 3190052"/>
              <a:gd name="connsiteY1" fmla="*/ 0 h 4416465"/>
              <a:gd name="connsiteX2" fmla="*/ 903848 w 3190052"/>
              <a:gd name="connsiteY2" fmla="*/ 0 h 4416465"/>
              <a:gd name="connsiteX3" fmla="*/ 1403623 w 3190052"/>
              <a:gd name="connsiteY3" fmla="*/ 0 h 4416465"/>
              <a:gd name="connsiteX4" fmla="*/ 1839597 w 3190052"/>
              <a:gd name="connsiteY4" fmla="*/ 0 h 4416465"/>
              <a:gd name="connsiteX5" fmla="*/ 2339371 w 3190052"/>
              <a:gd name="connsiteY5" fmla="*/ 0 h 4416465"/>
              <a:gd name="connsiteX6" fmla="*/ 3190052 w 3190052"/>
              <a:gd name="connsiteY6" fmla="*/ 0 h 4416465"/>
              <a:gd name="connsiteX7" fmla="*/ 3190052 w 3190052"/>
              <a:gd name="connsiteY7" fmla="*/ 596223 h 4416465"/>
              <a:gd name="connsiteX8" fmla="*/ 3190052 w 3190052"/>
              <a:gd name="connsiteY8" fmla="*/ 1236610 h 4416465"/>
              <a:gd name="connsiteX9" fmla="*/ 3190052 w 3190052"/>
              <a:gd name="connsiteY9" fmla="*/ 1788668 h 4416465"/>
              <a:gd name="connsiteX10" fmla="*/ 3190052 w 3190052"/>
              <a:gd name="connsiteY10" fmla="*/ 2340726 h 4416465"/>
              <a:gd name="connsiteX11" fmla="*/ 3190052 w 3190052"/>
              <a:gd name="connsiteY11" fmla="*/ 2936949 h 4416465"/>
              <a:gd name="connsiteX12" fmla="*/ 3190052 w 3190052"/>
              <a:gd name="connsiteY12" fmla="*/ 3356513 h 4416465"/>
              <a:gd name="connsiteX13" fmla="*/ 3190052 w 3190052"/>
              <a:gd name="connsiteY13" fmla="*/ 3864407 h 4416465"/>
              <a:gd name="connsiteX14" fmla="*/ 3190052 w 3190052"/>
              <a:gd name="connsiteY14" fmla="*/ 4416465 h 4416465"/>
              <a:gd name="connsiteX15" fmla="*/ 2754078 w 3190052"/>
              <a:gd name="connsiteY15" fmla="*/ 4416465 h 4416465"/>
              <a:gd name="connsiteX16" fmla="*/ 2286204 w 3190052"/>
              <a:gd name="connsiteY16" fmla="*/ 4416465 h 4416465"/>
              <a:gd name="connsiteX17" fmla="*/ 1690728 w 3190052"/>
              <a:gd name="connsiteY17" fmla="*/ 4416465 h 4416465"/>
              <a:gd name="connsiteX18" fmla="*/ 1222853 w 3190052"/>
              <a:gd name="connsiteY18" fmla="*/ 4416465 h 4416465"/>
              <a:gd name="connsiteX19" fmla="*/ 754979 w 3190052"/>
              <a:gd name="connsiteY19" fmla="*/ 4416465 h 4416465"/>
              <a:gd name="connsiteX20" fmla="*/ 0 w 3190052"/>
              <a:gd name="connsiteY20" fmla="*/ 4416465 h 4416465"/>
              <a:gd name="connsiteX21" fmla="*/ 0 w 3190052"/>
              <a:gd name="connsiteY21" fmla="*/ 3996901 h 4416465"/>
              <a:gd name="connsiteX22" fmla="*/ 0 w 3190052"/>
              <a:gd name="connsiteY22" fmla="*/ 3489007 h 4416465"/>
              <a:gd name="connsiteX23" fmla="*/ 0 w 3190052"/>
              <a:gd name="connsiteY23" fmla="*/ 2892785 h 4416465"/>
              <a:gd name="connsiteX24" fmla="*/ 0 w 3190052"/>
              <a:gd name="connsiteY24" fmla="*/ 2429056 h 4416465"/>
              <a:gd name="connsiteX25" fmla="*/ 0 w 3190052"/>
              <a:gd name="connsiteY25" fmla="*/ 1965327 h 4416465"/>
              <a:gd name="connsiteX26" fmla="*/ 0 w 3190052"/>
              <a:gd name="connsiteY26" fmla="*/ 1501598 h 4416465"/>
              <a:gd name="connsiteX27" fmla="*/ 0 w 3190052"/>
              <a:gd name="connsiteY27" fmla="*/ 949540 h 4416465"/>
              <a:gd name="connsiteX28" fmla="*/ 0 w 3190052"/>
              <a:gd name="connsiteY28" fmla="*/ 0 h 441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90052" h="4416465" fill="none" extrusionOk="0">
                <a:moveTo>
                  <a:pt x="0" y="0"/>
                </a:moveTo>
                <a:cubicBezTo>
                  <a:pt x="117758" y="-43279"/>
                  <a:pt x="283116" y="45516"/>
                  <a:pt x="435974" y="0"/>
                </a:cubicBezTo>
                <a:cubicBezTo>
                  <a:pt x="588832" y="-45516"/>
                  <a:pt x="700194" y="24144"/>
                  <a:pt x="903848" y="0"/>
                </a:cubicBezTo>
                <a:cubicBezTo>
                  <a:pt x="1107502" y="-24144"/>
                  <a:pt x="1179612" y="20912"/>
                  <a:pt x="1403623" y="0"/>
                </a:cubicBezTo>
                <a:cubicBezTo>
                  <a:pt x="1627635" y="-20912"/>
                  <a:pt x="1705328" y="27327"/>
                  <a:pt x="1839597" y="0"/>
                </a:cubicBezTo>
                <a:cubicBezTo>
                  <a:pt x="1973866" y="-27327"/>
                  <a:pt x="2151777" y="22981"/>
                  <a:pt x="2339371" y="0"/>
                </a:cubicBezTo>
                <a:cubicBezTo>
                  <a:pt x="2526965" y="-22981"/>
                  <a:pt x="2770460" y="4928"/>
                  <a:pt x="3190052" y="0"/>
                </a:cubicBezTo>
                <a:cubicBezTo>
                  <a:pt x="3204373" y="156428"/>
                  <a:pt x="3171810" y="351016"/>
                  <a:pt x="3190052" y="596223"/>
                </a:cubicBezTo>
                <a:cubicBezTo>
                  <a:pt x="3208294" y="841430"/>
                  <a:pt x="3114230" y="989659"/>
                  <a:pt x="3190052" y="1236610"/>
                </a:cubicBezTo>
                <a:cubicBezTo>
                  <a:pt x="3265874" y="1483561"/>
                  <a:pt x="3160980" y="1551672"/>
                  <a:pt x="3190052" y="1788668"/>
                </a:cubicBezTo>
                <a:cubicBezTo>
                  <a:pt x="3219124" y="2025664"/>
                  <a:pt x="3154936" y="2086560"/>
                  <a:pt x="3190052" y="2340726"/>
                </a:cubicBezTo>
                <a:cubicBezTo>
                  <a:pt x="3225168" y="2594892"/>
                  <a:pt x="3166868" y="2808574"/>
                  <a:pt x="3190052" y="2936949"/>
                </a:cubicBezTo>
                <a:cubicBezTo>
                  <a:pt x="3213236" y="3065324"/>
                  <a:pt x="3174524" y="3253138"/>
                  <a:pt x="3190052" y="3356513"/>
                </a:cubicBezTo>
                <a:cubicBezTo>
                  <a:pt x="3205580" y="3459888"/>
                  <a:pt x="3134364" y="3750358"/>
                  <a:pt x="3190052" y="3864407"/>
                </a:cubicBezTo>
                <a:cubicBezTo>
                  <a:pt x="3245740" y="3978456"/>
                  <a:pt x="3127934" y="4284763"/>
                  <a:pt x="3190052" y="4416465"/>
                </a:cubicBezTo>
                <a:cubicBezTo>
                  <a:pt x="3026109" y="4440798"/>
                  <a:pt x="2895760" y="4378510"/>
                  <a:pt x="2754078" y="4416465"/>
                </a:cubicBezTo>
                <a:cubicBezTo>
                  <a:pt x="2612396" y="4454420"/>
                  <a:pt x="2505056" y="4364117"/>
                  <a:pt x="2286204" y="4416465"/>
                </a:cubicBezTo>
                <a:cubicBezTo>
                  <a:pt x="2067352" y="4468813"/>
                  <a:pt x="1826789" y="4390292"/>
                  <a:pt x="1690728" y="4416465"/>
                </a:cubicBezTo>
                <a:cubicBezTo>
                  <a:pt x="1554667" y="4442638"/>
                  <a:pt x="1414967" y="4396750"/>
                  <a:pt x="1222853" y="4416465"/>
                </a:cubicBezTo>
                <a:cubicBezTo>
                  <a:pt x="1030740" y="4436180"/>
                  <a:pt x="968035" y="4372548"/>
                  <a:pt x="754979" y="4416465"/>
                </a:cubicBezTo>
                <a:cubicBezTo>
                  <a:pt x="541923" y="4460382"/>
                  <a:pt x="352065" y="4345497"/>
                  <a:pt x="0" y="4416465"/>
                </a:cubicBezTo>
                <a:cubicBezTo>
                  <a:pt x="-33868" y="4240732"/>
                  <a:pt x="7895" y="4200166"/>
                  <a:pt x="0" y="3996901"/>
                </a:cubicBezTo>
                <a:cubicBezTo>
                  <a:pt x="-7895" y="3793636"/>
                  <a:pt x="52814" y="3644079"/>
                  <a:pt x="0" y="3489007"/>
                </a:cubicBezTo>
                <a:cubicBezTo>
                  <a:pt x="-52814" y="3333935"/>
                  <a:pt x="24059" y="3136056"/>
                  <a:pt x="0" y="2892785"/>
                </a:cubicBezTo>
                <a:cubicBezTo>
                  <a:pt x="-24059" y="2649514"/>
                  <a:pt x="11319" y="2655357"/>
                  <a:pt x="0" y="2429056"/>
                </a:cubicBezTo>
                <a:cubicBezTo>
                  <a:pt x="-11319" y="2202755"/>
                  <a:pt x="38409" y="2115357"/>
                  <a:pt x="0" y="1965327"/>
                </a:cubicBezTo>
                <a:cubicBezTo>
                  <a:pt x="-38409" y="1815297"/>
                  <a:pt x="39083" y="1630276"/>
                  <a:pt x="0" y="1501598"/>
                </a:cubicBezTo>
                <a:cubicBezTo>
                  <a:pt x="-39083" y="1372920"/>
                  <a:pt x="32384" y="1215715"/>
                  <a:pt x="0" y="949540"/>
                </a:cubicBezTo>
                <a:cubicBezTo>
                  <a:pt x="-32384" y="683365"/>
                  <a:pt x="1562" y="261053"/>
                  <a:pt x="0" y="0"/>
                </a:cubicBezTo>
                <a:close/>
              </a:path>
              <a:path w="3190052" h="4416465" stroke="0" extrusionOk="0">
                <a:moveTo>
                  <a:pt x="0" y="0"/>
                </a:moveTo>
                <a:cubicBezTo>
                  <a:pt x="208180" y="-31498"/>
                  <a:pt x="349218" y="24383"/>
                  <a:pt x="467874" y="0"/>
                </a:cubicBezTo>
                <a:cubicBezTo>
                  <a:pt x="586530" y="-24383"/>
                  <a:pt x="771246" y="57471"/>
                  <a:pt x="999550" y="0"/>
                </a:cubicBezTo>
                <a:cubicBezTo>
                  <a:pt x="1227854" y="-57471"/>
                  <a:pt x="1236532" y="36854"/>
                  <a:pt x="1467424" y="0"/>
                </a:cubicBezTo>
                <a:cubicBezTo>
                  <a:pt x="1698316" y="-36854"/>
                  <a:pt x="1922073" y="33990"/>
                  <a:pt x="2062900" y="0"/>
                </a:cubicBezTo>
                <a:cubicBezTo>
                  <a:pt x="2203727" y="-33990"/>
                  <a:pt x="2401720" y="23059"/>
                  <a:pt x="2626476" y="0"/>
                </a:cubicBezTo>
                <a:cubicBezTo>
                  <a:pt x="2851232" y="-23059"/>
                  <a:pt x="2965347" y="56049"/>
                  <a:pt x="3190052" y="0"/>
                </a:cubicBezTo>
                <a:cubicBezTo>
                  <a:pt x="3225550" y="142483"/>
                  <a:pt x="3117034" y="473571"/>
                  <a:pt x="3190052" y="640387"/>
                </a:cubicBezTo>
                <a:cubicBezTo>
                  <a:pt x="3263070" y="807203"/>
                  <a:pt x="3169946" y="874285"/>
                  <a:pt x="3190052" y="1104116"/>
                </a:cubicBezTo>
                <a:cubicBezTo>
                  <a:pt x="3210158" y="1333947"/>
                  <a:pt x="3152034" y="1469691"/>
                  <a:pt x="3190052" y="1612010"/>
                </a:cubicBezTo>
                <a:cubicBezTo>
                  <a:pt x="3228070" y="1754329"/>
                  <a:pt x="3171109" y="1823951"/>
                  <a:pt x="3190052" y="2031574"/>
                </a:cubicBezTo>
                <a:cubicBezTo>
                  <a:pt x="3208995" y="2239197"/>
                  <a:pt x="3129615" y="2411209"/>
                  <a:pt x="3190052" y="2627797"/>
                </a:cubicBezTo>
                <a:cubicBezTo>
                  <a:pt x="3250489" y="2844385"/>
                  <a:pt x="3137307" y="2994650"/>
                  <a:pt x="3190052" y="3135690"/>
                </a:cubicBezTo>
                <a:cubicBezTo>
                  <a:pt x="3242797" y="3276730"/>
                  <a:pt x="3138212" y="3381527"/>
                  <a:pt x="3190052" y="3599419"/>
                </a:cubicBezTo>
                <a:cubicBezTo>
                  <a:pt x="3241892" y="3817311"/>
                  <a:pt x="3123133" y="4126395"/>
                  <a:pt x="3190052" y="4416465"/>
                </a:cubicBezTo>
                <a:cubicBezTo>
                  <a:pt x="2955410" y="4448529"/>
                  <a:pt x="2817569" y="4377377"/>
                  <a:pt x="2626476" y="4416465"/>
                </a:cubicBezTo>
                <a:cubicBezTo>
                  <a:pt x="2435383" y="4455553"/>
                  <a:pt x="2232912" y="4377672"/>
                  <a:pt x="2094801" y="4416465"/>
                </a:cubicBezTo>
                <a:cubicBezTo>
                  <a:pt x="1956691" y="4455258"/>
                  <a:pt x="1716426" y="4398619"/>
                  <a:pt x="1595026" y="4416465"/>
                </a:cubicBezTo>
                <a:cubicBezTo>
                  <a:pt x="1473626" y="4434311"/>
                  <a:pt x="1289110" y="4396341"/>
                  <a:pt x="1063351" y="4416465"/>
                </a:cubicBezTo>
                <a:cubicBezTo>
                  <a:pt x="837593" y="4436589"/>
                  <a:pt x="758322" y="4366602"/>
                  <a:pt x="595476" y="4416465"/>
                </a:cubicBezTo>
                <a:cubicBezTo>
                  <a:pt x="432630" y="4466328"/>
                  <a:pt x="162329" y="4384564"/>
                  <a:pt x="0" y="4416465"/>
                </a:cubicBezTo>
                <a:cubicBezTo>
                  <a:pt x="-24290" y="4293930"/>
                  <a:pt x="19458" y="4147902"/>
                  <a:pt x="0" y="3952736"/>
                </a:cubicBezTo>
                <a:cubicBezTo>
                  <a:pt x="-19458" y="3757570"/>
                  <a:pt x="48036" y="3640569"/>
                  <a:pt x="0" y="3356513"/>
                </a:cubicBezTo>
                <a:cubicBezTo>
                  <a:pt x="-48036" y="3072457"/>
                  <a:pt x="44815" y="3035578"/>
                  <a:pt x="0" y="2936949"/>
                </a:cubicBezTo>
                <a:cubicBezTo>
                  <a:pt x="-44815" y="2838320"/>
                  <a:pt x="8395" y="2669323"/>
                  <a:pt x="0" y="2517385"/>
                </a:cubicBezTo>
                <a:cubicBezTo>
                  <a:pt x="-8395" y="2365447"/>
                  <a:pt x="46223" y="2216304"/>
                  <a:pt x="0" y="2053656"/>
                </a:cubicBezTo>
                <a:cubicBezTo>
                  <a:pt x="-46223" y="1891008"/>
                  <a:pt x="1806" y="1581646"/>
                  <a:pt x="0" y="1457433"/>
                </a:cubicBezTo>
                <a:cubicBezTo>
                  <a:pt x="-1806" y="1333220"/>
                  <a:pt x="34684" y="1149720"/>
                  <a:pt x="0" y="905375"/>
                </a:cubicBezTo>
                <a:cubicBezTo>
                  <a:pt x="-34684" y="661030"/>
                  <a:pt x="33531" y="212483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Diagram, shape&#10;&#10;Description automatically generated">
            <a:extLst>
              <a:ext uri="{FF2B5EF4-FFF2-40B4-BE49-F238E27FC236}">
                <a16:creationId xmlns:a16="http://schemas.microsoft.com/office/drawing/2014/main" id="{DE04F9B2-FF85-9847-99F8-D632267B3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64" y="1954391"/>
            <a:ext cx="3276897" cy="4416465"/>
          </a:xfrm>
          <a:custGeom>
            <a:avLst/>
            <a:gdLst>
              <a:gd name="connsiteX0" fmla="*/ 0 w 3276897"/>
              <a:gd name="connsiteY0" fmla="*/ 0 h 4416465"/>
              <a:gd name="connsiteX1" fmla="*/ 480612 w 3276897"/>
              <a:gd name="connsiteY1" fmla="*/ 0 h 4416465"/>
              <a:gd name="connsiteX2" fmla="*/ 1026761 w 3276897"/>
              <a:gd name="connsiteY2" fmla="*/ 0 h 4416465"/>
              <a:gd name="connsiteX3" fmla="*/ 1474604 w 3276897"/>
              <a:gd name="connsiteY3" fmla="*/ 0 h 4416465"/>
              <a:gd name="connsiteX4" fmla="*/ 1922446 w 3276897"/>
              <a:gd name="connsiteY4" fmla="*/ 0 h 4416465"/>
              <a:gd name="connsiteX5" fmla="*/ 2468596 w 3276897"/>
              <a:gd name="connsiteY5" fmla="*/ 0 h 4416465"/>
              <a:gd name="connsiteX6" fmla="*/ 3276897 w 3276897"/>
              <a:gd name="connsiteY6" fmla="*/ 0 h 4416465"/>
              <a:gd name="connsiteX7" fmla="*/ 3276897 w 3276897"/>
              <a:gd name="connsiteY7" fmla="*/ 463729 h 4416465"/>
              <a:gd name="connsiteX8" fmla="*/ 3276897 w 3276897"/>
              <a:gd name="connsiteY8" fmla="*/ 1059952 h 4416465"/>
              <a:gd name="connsiteX9" fmla="*/ 3276897 w 3276897"/>
              <a:gd name="connsiteY9" fmla="*/ 1523680 h 4416465"/>
              <a:gd name="connsiteX10" fmla="*/ 3276897 w 3276897"/>
              <a:gd name="connsiteY10" fmla="*/ 1987409 h 4416465"/>
              <a:gd name="connsiteX11" fmla="*/ 3276897 w 3276897"/>
              <a:gd name="connsiteY11" fmla="*/ 2495303 h 4416465"/>
              <a:gd name="connsiteX12" fmla="*/ 3276897 w 3276897"/>
              <a:gd name="connsiteY12" fmla="*/ 3135690 h 4416465"/>
              <a:gd name="connsiteX13" fmla="*/ 3276897 w 3276897"/>
              <a:gd name="connsiteY13" fmla="*/ 3643584 h 4416465"/>
              <a:gd name="connsiteX14" fmla="*/ 3276897 w 3276897"/>
              <a:gd name="connsiteY14" fmla="*/ 4416465 h 4416465"/>
              <a:gd name="connsiteX15" fmla="*/ 2796285 w 3276897"/>
              <a:gd name="connsiteY15" fmla="*/ 4416465 h 4416465"/>
              <a:gd name="connsiteX16" fmla="*/ 2184598 w 3276897"/>
              <a:gd name="connsiteY16" fmla="*/ 4416465 h 4416465"/>
              <a:gd name="connsiteX17" fmla="*/ 1671217 w 3276897"/>
              <a:gd name="connsiteY17" fmla="*/ 4416465 h 4416465"/>
              <a:gd name="connsiteX18" fmla="*/ 1059530 w 3276897"/>
              <a:gd name="connsiteY18" fmla="*/ 4416465 h 4416465"/>
              <a:gd name="connsiteX19" fmla="*/ 611687 w 3276897"/>
              <a:gd name="connsiteY19" fmla="*/ 4416465 h 4416465"/>
              <a:gd name="connsiteX20" fmla="*/ 0 w 3276897"/>
              <a:gd name="connsiteY20" fmla="*/ 4416465 h 4416465"/>
              <a:gd name="connsiteX21" fmla="*/ 0 w 3276897"/>
              <a:gd name="connsiteY21" fmla="*/ 3908572 h 4416465"/>
              <a:gd name="connsiteX22" fmla="*/ 0 w 3276897"/>
              <a:gd name="connsiteY22" fmla="*/ 3489007 h 4416465"/>
              <a:gd name="connsiteX23" fmla="*/ 0 w 3276897"/>
              <a:gd name="connsiteY23" fmla="*/ 3025279 h 4416465"/>
              <a:gd name="connsiteX24" fmla="*/ 0 w 3276897"/>
              <a:gd name="connsiteY24" fmla="*/ 2605714 h 4416465"/>
              <a:gd name="connsiteX25" fmla="*/ 0 w 3276897"/>
              <a:gd name="connsiteY25" fmla="*/ 2141986 h 4416465"/>
              <a:gd name="connsiteX26" fmla="*/ 0 w 3276897"/>
              <a:gd name="connsiteY26" fmla="*/ 1589927 h 4416465"/>
              <a:gd name="connsiteX27" fmla="*/ 0 w 3276897"/>
              <a:gd name="connsiteY27" fmla="*/ 1126199 h 4416465"/>
              <a:gd name="connsiteX28" fmla="*/ 0 w 3276897"/>
              <a:gd name="connsiteY28" fmla="*/ 574140 h 4416465"/>
              <a:gd name="connsiteX29" fmla="*/ 0 w 3276897"/>
              <a:gd name="connsiteY29" fmla="*/ 0 h 441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76897" h="4416465" fill="none" extrusionOk="0">
                <a:moveTo>
                  <a:pt x="0" y="0"/>
                </a:moveTo>
                <a:cubicBezTo>
                  <a:pt x="231449" y="-36857"/>
                  <a:pt x="248318" y="52725"/>
                  <a:pt x="480612" y="0"/>
                </a:cubicBezTo>
                <a:cubicBezTo>
                  <a:pt x="712906" y="-52725"/>
                  <a:pt x="828189" y="52332"/>
                  <a:pt x="1026761" y="0"/>
                </a:cubicBezTo>
                <a:cubicBezTo>
                  <a:pt x="1225333" y="-52332"/>
                  <a:pt x="1384432" y="15598"/>
                  <a:pt x="1474604" y="0"/>
                </a:cubicBezTo>
                <a:cubicBezTo>
                  <a:pt x="1564776" y="-15598"/>
                  <a:pt x="1760412" y="49847"/>
                  <a:pt x="1922446" y="0"/>
                </a:cubicBezTo>
                <a:cubicBezTo>
                  <a:pt x="2084480" y="-49847"/>
                  <a:pt x="2268513" y="19091"/>
                  <a:pt x="2468596" y="0"/>
                </a:cubicBezTo>
                <a:cubicBezTo>
                  <a:pt x="2668679" y="-19091"/>
                  <a:pt x="3083266" y="51970"/>
                  <a:pt x="3276897" y="0"/>
                </a:cubicBezTo>
                <a:cubicBezTo>
                  <a:pt x="3322563" y="122335"/>
                  <a:pt x="3264841" y="338073"/>
                  <a:pt x="3276897" y="463729"/>
                </a:cubicBezTo>
                <a:cubicBezTo>
                  <a:pt x="3288953" y="589385"/>
                  <a:pt x="3228929" y="826495"/>
                  <a:pt x="3276897" y="1059952"/>
                </a:cubicBezTo>
                <a:cubicBezTo>
                  <a:pt x="3324865" y="1293409"/>
                  <a:pt x="3252852" y="1406600"/>
                  <a:pt x="3276897" y="1523680"/>
                </a:cubicBezTo>
                <a:cubicBezTo>
                  <a:pt x="3300942" y="1640760"/>
                  <a:pt x="3275452" y="1870983"/>
                  <a:pt x="3276897" y="1987409"/>
                </a:cubicBezTo>
                <a:cubicBezTo>
                  <a:pt x="3278342" y="2103835"/>
                  <a:pt x="3262114" y="2242007"/>
                  <a:pt x="3276897" y="2495303"/>
                </a:cubicBezTo>
                <a:cubicBezTo>
                  <a:pt x="3291680" y="2748599"/>
                  <a:pt x="3263392" y="2947027"/>
                  <a:pt x="3276897" y="3135690"/>
                </a:cubicBezTo>
                <a:cubicBezTo>
                  <a:pt x="3290402" y="3324353"/>
                  <a:pt x="3238290" y="3487727"/>
                  <a:pt x="3276897" y="3643584"/>
                </a:cubicBezTo>
                <a:cubicBezTo>
                  <a:pt x="3315504" y="3799441"/>
                  <a:pt x="3248937" y="4040425"/>
                  <a:pt x="3276897" y="4416465"/>
                </a:cubicBezTo>
                <a:cubicBezTo>
                  <a:pt x="3105645" y="4430380"/>
                  <a:pt x="2951111" y="4367759"/>
                  <a:pt x="2796285" y="4416465"/>
                </a:cubicBezTo>
                <a:cubicBezTo>
                  <a:pt x="2641459" y="4465171"/>
                  <a:pt x="2405388" y="4359637"/>
                  <a:pt x="2184598" y="4416465"/>
                </a:cubicBezTo>
                <a:cubicBezTo>
                  <a:pt x="1963808" y="4473293"/>
                  <a:pt x="1844299" y="4362000"/>
                  <a:pt x="1671217" y="4416465"/>
                </a:cubicBezTo>
                <a:cubicBezTo>
                  <a:pt x="1498135" y="4470930"/>
                  <a:pt x="1345533" y="4363866"/>
                  <a:pt x="1059530" y="4416465"/>
                </a:cubicBezTo>
                <a:cubicBezTo>
                  <a:pt x="773527" y="4469064"/>
                  <a:pt x="786261" y="4363429"/>
                  <a:pt x="611687" y="4416465"/>
                </a:cubicBezTo>
                <a:cubicBezTo>
                  <a:pt x="437113" y="4469501"/>
                  <a:pt x="128736" y="4399551"/>
                  <a:pt x="0" y="4416465"/>
                </a:cubicBezTo>
                <a:cubicBezTo>
                  <a:pt x="-56772" y="4228061"/>
                  <a:pt x="34629" y="4121634"/>
                  <a:pt x="0" y="3908572"/>
                </a:cubicBezTo>
                <a:cubicBezTo>
                  <a:pt x="-34629" y="3695510"/>
                  <a:pt x="7026" y="3684355"/>
                  <a:pt x="0" y="3489007"/>
                </a:cubicBezTo>
                <a:cubicBezTo>
                  <a:pt x="-7026" y="3293659"/>
                  <a:pt x="18946" y="3209018"/>
                  <a:pt x="0" y="3025279"/>
                </a:cubicBezTo>
                <a:cubicBezTo>
                  <a:pt x="-18946" y="2841540"/>
                  <a:pt x="32014" y="2778737"/>
                  <a:pt x="0" y="2605714"/>
                </a:cubicBezTo>
                <a:cubicBezTo>
                  <a:pt x="-32014" y="2432691"/>
                  <a:pt x="7681" y="2334480"/>
                  <a:pt x="0" y="2141986"/>
                </a:cubicBezTo>
                <a:cubicBezTo>
                  <a:pt x="-7681" y="1949492"/>
                  <a:pt x="23916" y="1794127"/>
                  <a:pt x="0" y="1589927"/>
                </a:cubicBezTo>
                <a:cubicBezTo>
                  <a:pt x="-23916" y="1385727"/>
                  <a:pt x="50050" y="1271140"/>
                  <a:pt x="0" y="1126199"/>
                </a:cubicBezTo>
                <a:cubicBezTo>
                  <a:pt x="-50050" y="981258"/>
                  <a:pt x="13173" y="776848"/>
                  <a:pt x="0" y="574140"/>
                </a:cubicBezTo>
                <a:cubicBezTo>
                  <a:pt x="-13173" y="371432"/>
                  <a:pt x="34196" y="199650"/>
                  <a:pt x="0" y="0"/>
                </a:cubicBezTo>
                <a:close/>
              </a:path>
              <a:path w="3276897" h="4416465" stroke="0" extrusionOk="0">
                <a:moveTo>
                  <a:pt x="0" y="0"/>
                </a:moveTo>
                <a:cubicBezTo>
                  <a:pt x="142465" y="-53211"/>
                  <a:pt x="329964" y="62994"/>
                  <a:pt x="611687" y="0"/>
                </a:cubicBezTo>
                <a:cubicBezTo>
                  <a:pt x="893410" y="-62994"/>
                  <a:pt x="897727" y="2369"/>
                  <a:pt x="1059530" y="0"/>
                </a:cubicBezTo>
                <a:cubicBezTo>
                  <a:pt x="1221333" y="-2369"/>
                  <a:pt x="1481700" y="66161"/>
                  <a:pt x="1638449" y="0"/>
                </a:cubicBezTo>
                <a:cubicBezTo>
                  <a:pt x="1795198" y="-66161"/>
                  <a:pt x="1927025" y="2385"/>
                  <a:pt x="2086291" y="0"/>
                </a:cubicBezTo>
                <a:cubicBezTo>
                  <a:pt x="2245557" y="-2385"/>
                  <a:pt x="2374228" y="24876"/>
                  <a:pt x="2566903" y="0"/>
                </a:cubicBezTo>
                <a:cubicBezTo>
                  <a:pt x="2759578" y="-24876"/>
                  <a:pt x="3128588" y="127"/>
                  <a:pt x="3276897" y="0"/>
                </a:cubicBezTo>
                <a:cubicBezTo>
                  <a:pt x="3327468" y="105203"/>
                  <a:pt x="3241539" y="266193"/>
                  <a:pt x="3276897" y="463729"/>
                </a:cubicBezTo>
                <a:cubicBezTo>
                  <a:pt x="3312255" y="661265"/>
                  <a:pt x="3256028" y="800551"/>
                  <a:pt x="3276897" y="927458"/>
                </a:cubicBezTo>
                <a:cubicBezTo>
                  <a:pt x="3297766" y="1054365"/>
                  <a:pt x="3262173" y="1248696"/>
                  <a:pt x="3276897" y="1391186"/>
                </a:cubicBezTo>
                <a:cubicBezTo>
                  <a:pt x="3291621" y="1533676"/>
                  <a:pt x="3258473" y="1804694"/>
                  <a:pt x="3276897" y="1987409"/>
                </a:cubicBezTo>
                <a:cubicBezTo>
                  <a:pt x="3295321" y="2170124"/>
                  <a:pt x="3221261" y="2365378"/>
                  <a:pt x="3276897" y="2583632"/>
                </a:cubicBezTo>
                <a:cubicBezTo>
                  <a:pt x="3332533" y="2801886"/>
                  <a:pt x="3239152" y="2847891"/>
                  <a:pt x="3276897" y="3047361"/>
                </a:cubicBezTo>
                <a:cubicBezTo>
                  <a:pt x="3314642" y="3246831"/>
                  <a:pt x="3210682" y="3366392"/>
                  <a:pt x="3276897" y="3599419"/>
                </a:cubicBezTo>
                <a:cubicBezTo>
                  <a:pt x="3343112" y="3832446"/>
                  <a:pt x="3272213" y="4235575"/>
                  <a:pt x="3276897" y="4416465"/>
                </a:cubicBezTo>
                <a:cubicBezTo>
                  <a:pt x="2990243" y="4436848"/>
                  <a:pt x="2841579" y="4360736"/>
                  <a:pt x="2697979" y="4416465"/>
                </a:cubicBezTo>
                <a:cubicBezTo>
                  <a:pt x="2554379" y="4472194"/>
                  <a:pt x="2330711" y="4402711"/>
                  <a:pt x="2151829" y="4416465"/>
                </a:cubicBezTo>
                <a:cubicBezTo>
                  <a:pt x="1972947" y="4430219"/>
                  <a:pt x="1865506" y="4378886"/>
                  <a:pt x="1638449" y="4416465"/>
                </a:cubicBezTo>
                <a:cubicBezTo>
                  <a:pt x="1411392" y="4454044"/>
                  <a:pt x="1285114" y="4384966"/>
                  <a:pt x="1125068" y="4416465"/>
                </a:cubicBezTo>
                <a:cubicBezTo>
                  <a:pt x="965022" y="4447964"/>
                  <a:pt x="732343" y="4379241"/>
                  <a:pt x="578918" y="4416465"/>
                </a:cubicBezTo>
                <a:cubicBezTo>
                  <a:pt x="425493" y="4453689"/>
                  <a:pt x="148319" y="4408099"/>
                  <a:pt x="0" y="4416465"/>
                </a:cubicBezTo>
                <a:cubicBezTo>
                  <a:pt x="-45383" y="4305304"/>
                  <a:pt x="29221" y="4059778"/>
                  <a:pt x="0" y="3952736"/>
                </a:cubicBezTo>
                <a:cubicBezTo>
                  <a:pt x="-29221" y="3845694"/>
                  <a:pt x="3638" y="3638204"/>
                  <a:pt x="0" y="3489007"/>
                </a:cubicBezTo>
                <a:cubicBezTo>
                  <a:pt x="-3638" y="3339810"/>
                  <a:pt x="39961" y="3048736"/>
                  <a:pt x="0" y="2892785"/>
                </a:cubicBezTo>
                <a:cubicBezTo>
                  <a:pt x="-39961" y="2736834"/>
                  <a:pt x="28387" y="2571916"/>
                  <a:pt x="0" y="2473220"/>
                </a:cubicBezTo>
                <a:cubicBezTo>
                  <a:pt x="-28387" y="2374524"/>
                  <a:pt x="39075" y="2182095"/>
                  <a:pt x="0" y="2053656"/>
                </a:cubicBezTo>
                <a:cubicBezTo>
                  <a:pt x="-39075" y="1925217"/>
                  <a:pt x="42517" y="1704201"/>
                  <a:pt x="0" y="1589927"/>
                </a:cubicBezTo>
                <a:cubicBezTo>
                  <a:pt x="-42517" y="1475653"/>
                  <a:pt x="66399" y="1227471"/>
                  <a:pt x="0" y="993705"/>
                </a:cubicBezTo>
                <a:cubicBezTo>
                  <a:pt x="-66399" y="759939"/>
                  <a:pt x="115146" y="295698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220190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4843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72753-F018-1B42-9270-B9CD3D96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53" y="23508"/>
            <a:ext cx="7078347" cy="33460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Mock </a:t>
            </a:r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Segoe Print" panose="02000800000000000000" pitchFamily="2" charset="0"/>
              </a:rPr>
              <a:t>Designs, </a:t>
            </a:r>
            <a:br>
              <a:rPr lang="en-US" sz="80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ERD &amp; </a:t>
            </a:r>
            <a:b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</a:br>
            <a:r>
              <a:rPr lang="en-US" sz="8000" kern="1200" dirty="0">
                <a:solidFill>
                  <a:srgbClr val="FFFFFF"/>
                </a:solidFill>
                <a:latin typeface="Segoe Print" panose="02000800000000000000" pitchFamily="2" charset="0"/>
              </a:rPr>
              <a:t>UML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EE5E95-1522-8944-A7B3-D895298C9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" b="2"/>
          <a:stretch/>
        </p:blipFill>
        <p:spPr>
          <a:xfrm>
            <a:off x="341872" y="404511"/>
            <a:ext cx="998534" cy="998534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3480ED-2937-3E4F-A2DB-F2D5D22E2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23" y="2041495"/>
            <a:ext cx="2821735" cy="1645181"/>
          </a:xfrm>
          <a:custGeom>
            <a:avLst/>
            <a:gdLst>
              <a:gd name="connsiteX0" fmla="*/ 0 w 2821735"/>
              <a:gd name="connsiteY0" fmla="*/ 0 h 1645181"/>
              <a:gd name="connsiteX1" fmla="*/ 507912 w 2821735"/>
              <a:gd name="connsiteY1" fmla="*/ 0 h 1645181"/>
              <a:gd name="connsiteX2" fmla="*/ 1044042 w 2821735"/>
              <a:gd name="connsiteY2" fmla="*/ 0 h 1645181"/>
              <a:gd name="connsiteX3" fmla="*/ 1636606 w 2821735"/>
              <a:gd name="connsiteY3" fmla="*/ 0 h 1645181"/>
              <a:gd name="connsiteX4" fmla="*/ 2257388 w 2821735"/>
              <a:gd name="connsiteY4" fmla="*/ 0 h 1645181"/>
              <a:gd name="connsiteX5" fmla="*/ 2821735 w 2821735"/>
              <a:gd name="connsiteY5" fmla="*/ 0 h 1645181"/>
              <a:gd name="connsiteX6" fmla="*/ 2821735 w 2821735"/>
              <a:gd name="connsiteY6" fmla="*/ 564845 h 1645181"/>
              <a:gd name="connsiteX7" fmla="*/ 2821735 w 2821735"/>
              <a:gd name="connsiteY7" fmla="*/ 1080336 h 1645181"/>
              <a:gd name="connsiteX8" fmla="*/ 2821735 w 2821735"/>
              <a:gd name="connsiteY8" fmla="*/ 1645181 h 1645181"/>
              <a:gd name="connsiteX9" fmla="*/ 2200953 w 2821735"/>
              <a:gd name="connsiteY9" fmla="*/ 1645181 h 1645181"/>
              <a:gd name="connsiteX10" fmla="*/ 1608389 w 2821735"/>
              <a:gd name="connsiteY10" fmla="*/ 1645181 h 1645181"/>
              <a:gd name="connsiteX11" fmla="*/ 1128694 w 2821735"/>
              <a:gd name="connsiteY11" fmla="*/ 1645181 h 1645181"/>
              <a:gd name="connsiteX12" fmla="*/ 592564 w 2821735"/>
              <a:gd name="connsiteY12" fmla="*/ 1645181 h 1645181"/>
              <a:gd name="connsiteX13" fmla="*/ 0 w 2821735"/>
              <a:gd name="connsiteY13" fmla="*/ 1645181 h 1645181"/>
              <a:gd name="connsiteX14" fmla="*/ 0 w 2821735"/>
              <a:gd name="connsiteY14" fmla="*/ 1146143 h 1645181"/>
              <a:gd name="connsiteX15" fmla="*/ 0 w 2821735"/>
              <a:gd name="connsiteY15" fmla="*/ 597749 h 1645181"/>
              <a:gd name="connsiteX16" fmla="*/ 0 w 2821735"/>
              <a:gd name="connsiteY16" fmla="*/ 0 h 164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21735" h="1645181" fill="none" extrusionOk="0">
                <a:moveTo>
                  <a:pt x="0" y="0"/>
                </a:moveTo>
                <a:cubicBezTo>
                  <a:pt x="231971" y="-53250"/>
                  <a:pt x="298785" y="36204"/>
                  <a:pt x="507912" y="0"/>
                </a:cubicBezTo>
                <a:cubicBezTo>
                  <a:pt x="717039" y="-36204"/>
                  <a:pt x="920659" y="18741"/>
                  <a:pt x="1044042" y="0"/>
                </a:cubicBezTo>
                <a:cubicBezTo>
                  <a:pt x="1167425" y="-18741"/>
                  <a:pt x="1433730" y="56441"/>
                  <a:pt x="1636606" y="0"/>
                </a:cubicBezTo>
                <a:cubicBezTo>
                  <a:pt x="1839482" y="-56441"/>
                  <a:pt x="1992215" y="27480"/>
                  <a:pt x="2257388" y="0"/>
                </a:cubicBezTo>
                <a:cubicBezTo>
                  <a:pt x="2522561" y="-27480"/>
                  <a:pt x="2571700" y="4331"/>
                  <a:pt x="2821735" y="0"/>
                </a:cubicBezTo>
                <a:cubicBezTo>
                  <a:pt x="2875507" y="211270"/>
                  <a:pt x="2767793" y="385389"/>
                  <a:pt x="2821735" y="564845"/>
                </a:cubicBezTo>
                <a:cubicBezTo>
                  <a:pt x="2875677" y="744301"/>
                  <a:pt x="2761358" y="903709"/>
                  <a:pt x="2821735" y="1080336"/>
                </a:cubicBezTo>
                <a:cubicBezTo>
                  <a:pt x="2882112" y="1256963"/>
                  <a:pt x="2795792" y="1375787"/>
                  <a:pt x="2821735" y="1645181"/>
                </a:cubicBezTo>
                <a:cubicBezTo>
                  <a:pt x="2611614" y="1699161"/>
                  <a:pt x="2439910" y="1598470"/>
                  <a:pt x="2200953" y="1645181"/>
                </a:cubicBezTo>
                <a:cubicBezTo>
                  <a:pt x="1961996" y="1691892"/>
                  <a:pt x="1854076" y="1618289"/>
                  <a:pt x="1608389" y="1645181"/>
                </a:cubicBezTo>
                <a:cubicBezTo>
                  <a:pt x="1362702" y="1672073"/>
                  <a:pt x="1352735" y="1637307"/>
                  <a:pt x="1128694" y="1645181"/>
                </a:cubicBezTo>
                <a:cubicBezTo>
                  <a:pt x="904653" y="1653055"/>
                  <a:pt x="772958" y="1611308"/>
                  <a:pt x="592564" y="1645181"/>
                </a:cubicBezTo>
                <a:cubicBezTo>
                  <a:pt x="412170" y="1679054"/>
                  <a:pt x="133908" y="1604122"/>
                  <a:pt x="0" y="1645181"/>
                </a:cubicBezTo>
                <a:cubicBezTo>
                  <a:pt x="-44052" y="1473243"/>
                  <a:pt x="6905" y="1334576"/>
                  <a:pt x="0" y="1146143"/>
                </a:cubicBezTo>
                <a:cubicBezTo>
                  <a:pt x="-6905" y="957710"/>
                  <a:pt x="43026" y="832976"/>
                  <a:pt x="0" y="597749"/>
                </a:cubicBezTo>
                <a:cubicBezTo>
                  <a:pt x="-43026" y="362522"/>
                  <a:pt x="18552" y="289571"/>
                  <a:pt x="0" y="0"/>
                </a:cubicBezTo>
                <a:close/>
              </a:path>
              <a:path w="2821735" h="1645181" stroke="0" extrusionOk="0">
                <a:moveTo>
                  <a:pt x="0" y="0"/>
                </a:moveTo>
                <a:cubicBezTo>
                  <a:pt x="129956" y="-28270"/>
                  <a:pt x="372292" y="12381"/>
                  <a:pt x="507912" y="0"/>
                </a:cubicBezTo>
                <a:cubicBezTo>
                  <a:pt x="643532" y="-12381"/>
                  <a:pt x="901016" y="63436"/>
                  <a:pt x="1044042" y="0"/>
                </a:cubicBezTo>
                <a:cubicBezTo>
                  <a:pt x="1187068" y="-63436"/>
                  <a:pt x="1458170" y="50292"/>
                  <a:pt x="1580172" y="0"/>
                </a:cubicBezTo>
                <a:cubicBezTo>
                  <a:pt x="1702174" y="-50292"/>
                  <a:pt x="2007046" y="19708"/>
                  <a:pt x="2172736" y="0"/>
                </a:cubicBezTo>
                <a:cubicBezTo>
                  <a:pt x="2338426" y="-19708"/>
                  <a:pt x="2544201" y="17434"/>
                  <a:pt x="2821735" y="0"/>
                </a:cubicBezTo>
                <a:cubicBezTo>
                  <a:pt x="2844188" y="110770"/>
                  <a:pt x="2786114" y="330379"/>
                  <a:pt x="2821735" y="531942"/>
                </a:cubicBezTo>
                <a:cubicBezTo>
                  <a:pt x="2857356" y="733505"/>
                  <a:pt x="2806220" y="840089"/>
                  <a:pt x="2821735" y="1096787"/>
                </a:cubicBezTo>
                <a:cubicBezTo>
                  <a:pt x="2837250" y="1353485"/>
                  <a:pt x="2774794" y="1521751"/>
                  <a:pt x="2821735" y="1645181"/>
                </a:cubicBezTo>
                <a:cubicBezTo>
                  <a:pt x="2639402" y="1657885"/>
                  <a:pt x="2412476" y="1630306"/>
                  <a:pt x="2200953" y="1645181"/>
                </a:cubicBezTo>
                <a:cubicBezTo>
                  <a:pt x="1989430" y="1660056"/>
                  <a:pt x="1884396" y="1642730"/>
                  <a:pt x="1721258" y="1645181"/>
                </a:cubicBezTo>
                <a:cubicBezTo>
                  <a:pt x="1558120" y="1647632"/>
                  <a:pt x="1437369" y="1582501"/>
                  <a:pt x="1156911" y="1645181"/>
                </a:cubicBezTo>
                <a:cubicBezTo>
                  <a:pt x="876453" y="1707861"/>
                  <a:pt x="784287" y="1611584"/>
                  <a:pt x="677216" y="1645181"/>
                </a:cubicBezTo>
                <a:cubicBezTo>
                  <a:pt x="570146" y="1678778"/>
                  <a:pt x="265942" y="1573898"/>
                  <a:pt x="0" y="1645181"/>
                </a:cubicBezTo>
                <a:cubicBezTo>
                  <a:pt x="-5539" y="1404540"/>
                  <a:pt x="32996" y="1278589"/>
                  <a:pt x="0" y="1146143"/>
                </a:cubicBezTo>
                <a:cubicBezTo>
                  <a:pt x="-32996" y="1013697"/>
                  <a:pt x="2094" y="775215"/>
                  <a:pt x="0" y="581297"/>
                </a:cubicBezTo>
                <a:cubicBezTo>
                  <a:pt x="-2094" y="387379"/>
                  <a:pt x="17274" y="16112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6022669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 descr="Table&#10;&#10;Description automatically generated with low confidence">
            <a:extLst>
              <a:ext uri="{FF2B5EF4-FFF2-40B4-BE49-F238E27FC236}">
                <a16:creationId xmlns:a16="http://schemas.microsoft.com/office/drawing/2014/main" id="{4F25F8AF-14A4-9844-9395-D5032BFDF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23" y="3798682"/>
            <a:ext cx="2837935" cy="1645180"/>
          </a:xfrm>
          <a:custGeom>
            <a:avLst/>
            <a:gdLst>
              <a:gd name="connsiteX0" fmla="*/ 0 w 2837935"/>
              <a:gd name="connsiteY0" fmla="*/ 0 h 1645180"/>
              <a:gd name="connsiteX1" fmla="*/ 539208 w 2837935"/>
              <a:gd name="connsiteY1" fmla="*/ 0 h 1645180"/>
              <a:gd name="connsiteX2" fmla="*/ 1050036 w 2837935"/>
              <a:gd name="connsiteY2" fmla="*/ 0 h 1645180"/>
              <a:gd name="connsiteX3" fmla="*/ 1674382 w 2837935"/>
              <a:gd name="connsiteY3" fmla="*/ 0 h 1645180"/>
              <a:gd name="connsiteX4" fmla="*/ 2241969 w 2837935"/>
              <a:gd name="connsiteY4" fmla="*/ 0 h 1645180"/>
              <a:gd name="connsiteX5" fmla="*/ 2837935 w 2837935"/>
              <a:gd name="connsiteY5" fmla="*/ 0 h 1645180"/>
              <a:gd name="connsiteX6" fmla="*/ 2837935 w 2837935"/>
              <a:gd name="connsiteY6" fmla="*/ 581297 h 1645180"/>
              <a:gd name="connsiteX7" fmla="*/ 2837935 w 2837935"/>
              <a:gd name="connsiteY7" fmla="*/ 1080335 h 1645180"/>
              <a:gd name="connsiteX8" fmla="*/ 2837935 w 2837935"/>
              <a:gd name="connsiteY8" fmla="*/ 1645180 h 1645180"/>
              <a:gd name="connsiteX9" fmla="*/ 2355486 w 2837935"/>
              <a:gd name="connsiteY9" fmla="*/ 1645180 h 1645180"/>
              <a:gd name="connsiteX10" fmla="*/ 1787899 w 2837935"/>
              <a:gd name="connsiteY10" fmla="*/ 1645180 h 1645180"/>
              <a:gd name="connsiteX11" fmla="*/ 1305450 w 2837935"/>
              <a:gd name="connsiteY11" fmla="*/ 1645180 h 1645180"/>
              <a:gd name="connsiteX12" fmla="*/ 823001 w 2837935"/>
              <a:gd name="connsiteY12" fmla="*/ 1645180 h 1645180"/>
              <a:gd name="connsiteX13" fmla="*/ 0 w 2837935"/>
              <a:gd name="connsiteY13" fmla="*/ 1645180 h 1645180"/>
              <a:gd name="connsiteX14" fmla="*/ 0 w 2837935"/>
              <a:gd name="connsiteY14" fmla="*/ 1113238 h 1645180"/>
              <a:gd name="connsiteX15" fmla="*/ 0 w 2837935"/>
              <a:gd name="connsiteY15" fmla="*/ 581297 h 1645180"/>
              <a:gd name="connsiteX16" fmla="*/ 0 w 2837935"/>
              <a:gd name="connsiteY16" fmla="*/ 0 h 164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935" h="1645180" fill="none" extrusionOk="0">
                <a:moveTo>
                  <a:pt x="0" y="0"/>
                </a:moveTo>
                <a:cubicBezTo>
                  <a:pt x="257224" y="-36065"/>
                  <a:pt x="430397" y="37461"/>
                  <a:pt x="539208" y="0"/>
                </a:cubicBezTo>
                <a:cubicBezTo>
                  <a:pt x="648019" y="-37461"/>
                  <a:pt x="841438" y="37745"/>
                  <a:pt x="1050036" y="0"/>
                </a:cubicBezTo>
                <a:cubicBezTo>
                  <a:pt x="1258634" y="-37745"/>
                  <a:pt x="1379006" y="36006"/>
                  <a:pt x="1674382" y="0"/>
                </a:cubicBezTo>
                <a:cubicBezTo>
                  <a:pt x="1969758" y="-36006"/>
                  <a:pt x="2057510" y="38034"/>
                  <a:pt x="2241969" y="0"/>
                </a:cubicBezTo>
                <a:cubicBezTo>
                  <a:pt x="2426428" y="-38034"/>
                  <a:pt x="2593920" y="51554"/>
                  <a:pt x="2837935" y="0"/>
                </a:cubicBezTo>
                <a:cubicBezTo>
                  <a:pt x="2902890" y="277768"/>
                  <a:pt x="2809832" y="358259"/>
                  <a:pt x="2837935" y="581297"/>
                </a:cubicBezTo>
                <a:cubicBezTo>
                  <a:pt x="2866038" y="804335"/>
                  <a:pt x="2797773" y="957035"/>
                  <a:pt x="2837935" y="1080335"/>
                </a:cubicBezTo>
                <a:cubicBezTo>
                  <a:pt x="2878097" y="1203635"/>
                  <a:pt x="2829484" y="1389782"/>
                  <a:pt x="2837935" y="1645180"/>
                </a:cubicBezTo>
                <a:cubicBezTo>
                  <a:pt x="2671205" y="1701945"/>
                  <a:pt x="2537655" y="1621239"/>
                  <a:pt x="2355486" y="1645180"/>
                </a:cubicBezTo>
                <a:cubicBezTo>
                  <a:pt x="2173317" y="1669121"/>
                  <a:pt x="1981117" y="1589695"/>
                  <a:pt x="1787899" y="1645180"/>
                </a:cubicBezTo>
                <a:cubicBezTo>
                  <a:pt x="1594681" y="1700665"/>
                  <a:pt x="1473518" y="1636440"/>
                  <a:pt x="1305450" y="1645180"/>
                </a:cubicBezTo>
                <a:cubicBezTo>
                  <a:pt x="1137382" y="1653920"/>
                  <a:pt x="1025550" y="1605715"/>
                  <a:pt x="823001" y="1645180"/>
                </a:cubicBezTo>
                <a:cubicBezTo>
                  <a:pt x="620452" y="1684645"/>
                  <a:pt x="211432" y="1611262"/>
                  <a:pt x="0" y="1645180"/>
                </a:cubicBezTo>
                <a:cubicBezTo>
                  <a:pt x="-39748" y="1492862"/>
                  <a:pt x="24328" y="1249298"/>
                  <a:pt x="0" y="1113238"/>
                </a:cubicBezTo>
                <a:cubicBezTo>
                  <a:pt x="-24328" y="977178"/>
                  <a:pt x="39874" y="769932"/>
                  <a:pt x="0" y="581297"/>
                </a:cubicBezTo>
                <a:cubicBezTo>
                  <a:pt x="-39874" y="392662"/>
                  <a:pt x="40642" y="283351"/>
                  <a:pt x="0" y="0"/>
                </a:cubicBezTo>
                <a:close/>
              </a:path>
              <a:path w="2837935" h="1645180" stroke="0" extrusionOk="0">
                <a:moveTo>
                  <a:pt x="0" y="0"/>
                </a:moveTo>
                <a:cubicBezTo>
                  <a:pt x="236366" y="-3462"/>
                  <a:pt x="268973" y="43716"/>
                  <a:pt x="510828" y="0"/>
                </a:cubicBezTo>
                <a:cubicBezTo>
                  <a:pt x="752683" y="-43716"/>
                  <a:pt x="858603" y="33880"/>
                  <a:pt x="1078415" y="0"/>
                </a:cubicBezTo>
                <a:cubicBezTo>
                  <a:pt x="1298227" y="-33880"/>
                  <a:pt x="1372249" y="12399"/>
                  <a:pt x="1589244" y="0"/>
                </a:cubicBezTo>
                <a:cubicBezTo>
                  <a:pt x="1806239" y="-12399"/>
                  <a:pt x="2043495" y="51452"/>
                  <a:pt x="2213589" y="0"/>
                </a:cubicBezTo>
                <a:cubicBezTo>
                  <a:pt x="2383684" y="-51452"/>
                  <a:pt x="2650981" y="67779"/>
                  <a:pt x="2837935" y="0"/>
                </a:cubicBezTo>
                <a:cubicBezTo>
                  <a:pt x="2841349" y="138261"/>
                  <a:pt x="2801614" y="271839"/>
                  <a:pt x="2837935" y="499038"/>
                </a:cubicBezTo>
                <a:cubicBezTo>
                  <a:pt x="2874256" y="726237"/>
                  <a:pt x="2792817" y="902901"/>
                  <a:pt x="2837935" y="1014528"/>
                </a:cubicBezTo>
                <a:cubicBezTo>
                  <a:pt x="2883053" y="1126155"/>
                  <a:pt x="2832128" y="1430564"/>
                  <a:pt x="2837935" y="1645180"/>
                </a:cubicBezTo>
                <a:cubicBezTo>
                  <a:pt x="2587899" y="1645437"/>
                  <a:pt x="2463139" y="1594623"/>
                  <a:pt x="2298727" y="1645180"/>
                </a:cubicBezTo>
                <a:cubicBezTo>
                  <a:pt x="2134315" y="1695737"/>
                  <a:pt x="1916697" y="1587326"/>
                  <a:pt x="1816278" y="1645180"/>
                </a:cubicBezTo>
                <a:cubicBezTo>
                  <a:pt x="1715859" y="1703034"/>
                  <a:pt x="1523798" y="1627293"/>
                  <a:pt x="1333829" y="1645180"/>
                </a:cubicBezTo>
                <a:cubicBezTo>
                  <a:pt x="1143860" y="1663067"/>
                  <a:pt x="930469" y="1632694"/>
                  <a:pt x="766242" y="1645180"/>
                </a:cubicBezTo>
                <a:cubicBezTo>
                  <a:pt x="602015" y="1657666"/>
                  <a:pt x="369757" y="1635788"/>
                  <a:pt x="0" y="1645180"/>
                </a:cubicBezTo>
                <a:cubicBezTo>
                  <a:pt x="-20379" y="1516364"/>
                  <a:pt x="60481" y="1243456"/>
                  <a:pt x="0" y="1129690"/>
                </a:cubicBezTo>
                <a:cubicBezTo>
                  <a:pt x="-60481" y="1015924"/>
                  <a:pt x="50164" y="708643"/>
                  <a:pt x="0" y="548393"/>
                </a:cubicBezTo>
                <a:cubicBezTo>
                  <a:pt x="-50164" y="388143"/>
                  <a:pt x="47877" y="114260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8A44FC4-E97F-8D43-B55D-DE64429CAACC}"/>
              </a:ext>
            </a:extLst>
          </p:cNvPr>
          <p:cNvSpPr txBox="1">
            <a:spLocks/>
          </p:cNvSpPr>
          <p:nvPr/>
        </p:nvSpPr>
        <p:spPr>
          <a:xfrm rot="10800000" flipV="1">
            <a:off x="8728158" y="3138091"/>
            <a:ext cx="1581434" cy="475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Initial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5F25E02-AAB5-6140-9DD2-1342674EA0D9}"/>
              </a:ext>
            </a:extLst>
          </p:cNvPr>
          <p:cNvSpPr txBox="1">
            <a:spLocks/>
          </p:cNvSpPr>
          <p:nvPr/>
        </p:nvSpPr>
        <p:spPr>
          <a:xfrm rot="10800000" flipV="1">
            <a:off x="8038486" y="3737424"/>
            <a:ext cx="1581434" cy="54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rgbClr val="FFFFFF"/>
                </a:solidFill>
                <a:latin typeface="+mn-lt"/>
              </a:rPr>
              <a:t>Final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9B6E42E-8047-5E40-91BA-5D62508C9D9F}"/>
              </a:ext>
            </a:extLst>
          </p:cNvPr>
          <p:cNvSpPr txBox="1">
            <a:spLocks/>
          </p:cNvSpPr>
          <p:nvPr/>
        </p:nvSpPr>
        <p:spPr>
          <a:xfrm rot="10800000" flipV="1">
            <a:off x="1032769" y="1491736"/>
            <a:ext cx="1581434" cy="54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UML: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475F3DE-FD8B-8440-9E96-8E8AF37D9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40" y="2041495"/>
            <a:ext cx="4434987" cy="4551158"/>
          </a:xfrm>
          <a:custGeom>
            <a:avLst/>
            <a:gdLst>
              <a:gd name="connsiteX0" fmla="*/ 0 w 4434987"/>
              <a:gd name="connsiteY0" fmla="*/ 0 h 4551158"/>
              <a:gd name="connsiteX1" fmla="*/ 643073 w 4434987"/>
              <a:gd name="connsiteY1" fmla="*/ 0 h 4551158"/>
              <a:gd name="connsiteX2" fmla="*/ 1108747 w 4434987"/>
              <a:gd name="connsiteY2" fmla="*/ 0 h 4551158"/>
              <a:gd name="connsiteX3" fmla="*/ 1574420 w 4434987"/>
              <a:gd name="connsiteY3" fmla="*/ 0 h 4551158"/>
              <a:gd name="connsiteX4" fmla="*/ 2173144 w 4434987"/>
              <a:gd name="connsiteY4" fmla="*/ 0 h 4551158"/>
              <a:gd name="connsiteX5" fmla="*/ 2683167 w 4434987"/>
              <a:gd name="connsiteY5" fmla="*/ 0 h 4551158"/>
              <a:gd name="connsiteX6" fmla="*/ 3104491 w 4434987"/>
              <a:gd name="connsiteY6" fmla="*/ 0 h 4551158"/>
              <a:gd name="connsiteX7" fmla="*/ 3570165 w 4434987"/>
              <a:gd name="connsiteY7" fmla="*/ 0 h 4551158"/>
              <a:gd name="connsiteX8" fmla="*/ 4434987 w 4434987"/>
              <a:gd name="connsiteY8" fmla="*/ 0 h 4551158"/>
              <a:gd name="connsiteX9" fmla="*/ 4434987 w 4434987"/>
              <a:gd name="connsiteY9" fmla="*/ 568895 h 4551158"/>
              <a:gd name="connsiteX10" fmla="*/ 4434987 w 4434987"/>
              <a:gd name="connsiteY10" fmla="*/ 1046766 h 4551158"/>
              <a:gd name="connsiteX11" fmla="*/ 4434987 w 4434987"/>
              <a:gd name="connsiteY11" fmla="*/ 1661173 h 4551158"/>
              <a:gd name="connsiteX12" fmla="*/ 4434987 w 4434987"/>
              <a:gd name="connsiteY12" fmla="*/ 2275579 h 4551158"/>
              <a:gd name="connsiteX13" fmla="*/ 4434987 w 4434987"/>
              <a:gd name="connsiteY13" fmla="*/ 2753451 h 4551158"/>
              <a:gd name="connsiteX14" fmla="*/ 4434987 w 4434987"/>
              <a:gd name="connsiteY14" fmla="*/ 3231322 h 4551158"/>
              <a:gd name="connsiteX15" fmla="*/ 4434987 w 4434987"/>
              <a:gd name="connsiteY15" fmla="*/ 3709194 h 4551158"/>
              <a:gd name="connsiteX16" fmla="*/ 4434987 w 4434987"/>
              <a:gd name="connsiteY16" fmla="*/ 4551158 h 4551158"/>
              <a:gd name="connsiteX17" fmla="*/ 3924963 w 4434987"/>
              <a:gd name="connsiteY17" fmla="*/ 4551158 h 4551158"/>
              <a:gd name="connsiteX18" fmla="*/ 3281890 w 4434987"/>
              <a:gd name="connsiteY18" fmla="*/ 4551158 h 4551158"/>
              <a:gd name="connsiteX19" fmla="*/ 2771867 w 4434987"/>
              <a:gd name="connsiteY19" fmla="*/ 4551158 h 4551158"/>
              <a:gd name="connsiteX20" fmla="*/ 2261843 w 4434987"/>
              <a:gd name="connsiteY20" fmla="*/ 4551158 h 4551158"/>
              <a:gd name="connsiteX21" fmla="*/ 1618770 w 4434987"/>
              <a:gd name="connsiteY21" fmla="*/ 4551158 h 4551158"/>
              <a:gd name="connsiteX22" fmla="*/ 1064397 w 4434987"/>
              <a:gd name="connsiteY22" fmla="*/ 4551158 h 4551158"/>
              <a:gd name="connsiteX23" fmla="*/ 510024 w 4434987"/>
              <a:gd name="connsiteY23" fmla="*/ 4551158 h 4551158"/>
              <a:gd name="connsiteX24" fmla="*/ 0 w 4434987"/>
              <a:gd name="connsiteY24" fmla="*/ 4551158 h 4551158"/>
              <a:gd name="connsiteX25" fmla="*/ 0 w 4434987"/>
              <a:gd name="connsiteY25" fmla="*/ 4027775 h 4551158"/>
              <a:gd name="connsiteX26" fmla="*/ 0 w 4434987"/>
              <a:gd name="connsiteY26" fmla="*/ 3367857 h 4551158"/>
              <a:gd name="connsiteX27" fmla="*/ 0 w 4434987"/>
              <a:gd name="connsiteY27" fmla="*/ 2889985 h 4551158"/>
              <a:gd name="connsiteX28" fmla="*/ 0 w 4434987"/>
              <a:gd name="connsiteY28" fmla="*/ 2366602 h 4551158"/>
              <a:gd name="connsiteX29" fmla="*/ 0 w 4434987"/>
              <a:gd name="connsiteY29" fmla="*/ 1752196 h 4551158"/>
              <a:gd name="connsiteX30" fmla="*/ 0 w 4434987"/>
              <a:gd name="connsiteY30" fmla="*/ 1183301 h 4551158"/>
              <a:gd name="connsiteX31" fmla="*/ 0 w 4434987"/>
              <a:gd name="connsiteY31" fmla="*/ 750941 h 4551158"/>
              <a:gd name="connsiteX32" fmla="*/ 0 w 4434987"/>
              <a:gd name="connsiteY32" fmla="*/ 0 h 455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34987" h="4551158" fill="none" extrusionOk="0">
                <a:moveTo>
                  <a:pt x="0" y="0"/>
                </a:moveTo>
                <a:cubicBezTo>
                  <a:pt x="266423" y="-33717"/>
                  <a:pt x="392076" y="29691"/>
                  <a:pt x="643073" y="0"/>
                </a:cubicBezTo>
                <a:cubicBezTo>
                  <a:pt x="894070" y="-29691"/>
                  <a:pt x="934043" y="45787"/>
                  <a:pt x="1108747" y="0"/>
                </a:cubicBezTo>
                <a:cubicBezTo>
                  <a:pt x="1283451" y="-45787"/>
                  <a:pt x="1371950" y="25311"/>
                  <a:pt x="1574420" y="0"/>
                </a:cubicBezTo>
                <a:cubicBezTo>
                  <a:pt x="1776890" y="-25311"/>
                  <a:pt x="1967004" y="70613"/>
                  <a:pt x="2173144" y="0"/>
                </a:cubicBezTo>
                <a:cubicBezTo>
                  <a:pt x="2379284" y="-70613"/>
                  <a:pt x="2572285" y="33520"/>
                  <a:pt x="2683167" y="0"/>
                </a:cubicBezTo>
                <a:cubicBezTo>
                  <a:pt x="2794049" y="-33520"/>
                  <a:pt x="2931490" y="27483"/>
                  <a:pt x="3104491" y="0"/>
                </a:cubicBezTo>
                <a:cubicBezTo>
                  <a:pt x="3277492" y="-27483"/>
                  <a:pt x="3343036" y="26598"/>
                  <a:pt x="3570165" y="0"/>
                </a:cubicBezTo>
                <a:cubicBezTo>
                  <a:pt x="3797294" y="-26598"/>
                  <a:pt x="4061155" y="56321"/>
                  <a:pt x="4434987" y="0"/>
                </a:cubicBezTo>
                <a:cubicBezTo>
                  <a:pt x="4501968" y="192783"/>
                  <a:pt x="4425252" y="315115"/>
                  <a:pt x="4434987" y="568895"/>
                </a:cubicBezTo>
                <a:cubicBezTo>
                  <a:pt x="4444722" y="822675"/>
                  <a:pt x="4419369" y="808825"/>
                  <a:pt x="4434987" y="1046766"/>
                </a:cubicBezTo>
                <a:cubicBezTo>
                  <a:pt x="4450605" y="1284707"/>
                  <a:pt x="4407402" y="1507237"/>
                  <a:pt x="4434987" y="1661173"/>
                </a:cubicBezTo>
                <a:cubicBezTo>
                  <a:pt x="4462572" y="1815109"/>
                  <a:pt x="4426293" y="2053214"/>
                  <a:pt x="4434987" y="2275579"/>
                </a:cubicBezTo>
                <a:cubicBezTo>
                  <a:pt x="4443681" y="2497944"/>
                  <a:pt x="4396709" y="2624798"/>
                  <a:pt x="4434987" y="2753451"/>
                </a:cubicBezTo>
                <a:cubicBezTo>
                  <a:pt x="4473265" y="2882104"/>
                  <a:pt x="4424212" y="3104077"/>
                  <a:pt x="4434987" y="3231322"/>
                </a:cubicBezTo>
                <a:cubicBezTo>
                  <a:pt x="4445762" y="3358567"/>
                  <a:pt x="4377782" y="3588288"/>
                  <a:pt x="4434987" y="3709194"/>
                </a:cubicBezTo>
                <a:cubicBezTo>
                  <a:pt x="4492192" y="3830100"/>
                  <a:pt x="4374746" y="4245524"/>
                  <a:pt x="4434987" y="4551158"/>
                </a:cubicBezTo>
                <a:cubicBezTo>
                  <a:pt x="4283855" y="4555906"/>
                  <a:pt x="4174812" y="4496995"/>
                  <a:pt x="3924963" y="4551158"/>
                </a:cubicBezTo>
                <a:cubicBezTo>
                  <a:pt x="3675114" y="4605321"/>
                  <a:pt x="3441360" y="4476345"/>
                  <a:pt x="3281890" y="4551158"/>
                </a:cubicBezTo>
                <a:cubicBezTo>
                  <a:pt x="3122420" y="4625971"/>
                  <a:pt x="3008986" y="4539197"/>
                  <a:pt x="2771867" y="4551158"/>
                </a:cubicBezTo>
                <a:cubicBezTo>
                  <a:pt x="2534748" y="4563119"/>
                  <a:pt x="2513471" y="4517886"/>
                  <a:pt x="2261843" y="4551158"/>
                </a:cubicBezTo>
                <a:cubicBezTo>
                  <a:pt x="2010215" y="4584430"/>
                  <a:pt x="1770691" y="4541693"/>
                  <a:pt x="1618770" y="4551158"/>
                </a:cubicBezTo>
                <a:cubicBezTo>
                  <a:pt x="1466849" y="4560623"/>
                  <a:pt x="1190831" y="4501048"/>
                  <a:pt x="1064397" y="4551158"/>
                </a:cubicBezTo>
                <a:cubicBezTo>
                  <a:pt x="937963" y="4601268"/>
                  <a:pt x="715622" y="4531463"/>
                  <a:pt x="510024" y="4551158"/>
                </a:cubicBezTo>
                <a:cubicBezTo>
                  <a:pt x="304426" y="4570853"/>
                  <a:pt x="240022" y="4527132"/>
                  <a:pt x="0" y="4551158"/>
                </a:cubicBezTo>
                <a:cubicBezTo>
                  <a:pt x="-30780" y="4391160"/>
                  <a:pt x="1907" y="4222375"/>
                  <a:pt x="0" y="4027775"/>
                </a:cubicBezTo>
                <a:cubicBezTo>
                  <a:pt x="-1907" y="3833175"/>
                  <a:pt x="62126" y="3686648"/>
                  <a:pt x="0" y="3367857"/>
                </a:cubicBezTo>
                <a:cubicBezTo>
                  <a:pt x="-62126" y="3049066"/>
                  <a:pt x="24278" y="3053613"/>
                  <a:pt x="0" y="2889985"/>
                </a:cubicBezTo>
                <a:cubicBezTo>
                  <a:pt x="-24278" y="2726357"/>
                  <a:pt x="22256" y="2539384"/>
                  <a:pt x="0" y="2366602"/>
                </a:cubicBezTo>
                <a:cubicBezTo>
                  <a:pt x="-22256" y="2193820"/>
                  <a:pt x="56649" y="2040246"/>
                  <a:pt x="0" y="1752196"/>
                </a:cubicBezTo>
                <a:cubicBezTo>
                  <a:pt x="-56649" y="1464146"/>
                  <a:pt x="16446" y="1405851"/>
                  <a:pt x="0" y="1183301"/>
                </a:cubicBezTo>
                <a:cubicBezTo>
                  <a:pt x="-16446" y="960751"/>
                  <a:pt x="36669" y="909599"/>
                  <a:pt x="0" y="750941"/>
                </a:cubicBezTo>
                <a:cubicBezTo>
                  <a:pt x="-36669" y="592283"/>
                  <a:pt x="4968" y="303594"/>
                  <a:pt x="0" y="0"/>
                </a:cubicBezTo>
                <a:close/>
              </a:path>
              <a:path w="4434987" h="4551158" stroke="0" extrusionOk="0">
                <a:moveTo>
                  <a:pt x="0" y="0"/>
                </a:moveTo>
                <a:cubicBezTo>
                  <a:pt x="167512" y="-59125"/>
                  <a:pt x="391274" y="75306"/>
                  <a:pt x="643073" y="0"/>
                </a:cubicBezTo>
                <a:cubicBezTo>
                  <a:pt x="894872" y="-75306"/>
                  <a:pt x="1062080" y="75270"/>
                  <a:pt x="1286146" y="0"/>
                </a:cubicBezTo>
                <a:cubicBezTo>
                  <a:pt x="1510212" y="-75270"/>
                  <a:pt x="1558502" y="26382"/>
                  <a:pt x="1707470" y="0"/>
                </a:cubicBezTo>
                <a:cubicBezTo>
                  <a:pt x="1856438" y="-26382"/>
                  <a:pt x="2069927" y="59204"/>
                  <a:pt x="2350543" y="0"/>
                </a:cubicBezTo>
                <a:cubicBezTo>
                  <a:pt x="2631159" y="-59204"/>
                  <a:pt x="2701770" y="42675"/>
                  <a:pt x="2860567" y="0"/>
                </a:cubicBezTo>
                <a:cubicBezTo>
                  <a:pt x="3019364" y="-42675"/>
                  <a:pt x="3093251" y="3956"/>
                  <a:pt x="3281890" y="0"/>
                </a:cubicBezTo>
                <a:cubicBezTo>
                  <a:pt x="3470529" y="-3956"/>
                  <a:pt x="3673321" y="9347"/>
                  <a:pt x="3791914" y="0"/>
                </a:cubicBezTo>
                <a:cubicBezTo>
                  <a:pt x="3910507" y="-9347"/>
                  <a:pt x="4117967" y="40182"/>
                  <a:pt x="4434987" y="0"/>
                </a:cubicBezTo>
                <a:cubicBezTo>
                  <a:pt x="4437318" y="157169"/>
                  <a:pt x="4362826" y="484774"/>
                  <a:pt x="4434987" y="614406"/>
                </a:cubicBezTo>
                <a:cubicBezTo>
                  <a:pt x="4507148" y="744038"/>
                  <a:pt x="4429267" y="991092"/>
                  <a:pt x="4434987" y="1137790"/>
                </a:cubicBezTo>
                <a:cubicBezTo>
                  <a:pt x="4440707" y="1284488"/>
                  <a:pt x="4395082" y="1462890"/>
                  <a:pt x="4434987" y="1752196"/>
                </a:cubicBezTo>
                <a:cubicBezTo>
                  <a:pt x="4474892" y="2041502"/>
                  <a:pt x="4427298" y="2110090"/>
                  <a:pt x="4434987" y="2412114"/>
                </a:cubicBezTo>
                <a:cubicBezTo>
                  <a:pt x="4442676" y="2714138"/>
                  <a:pt x="4386502" y="2709727"/>
                  <a:pt x="4434987" y="2935497"/>
                </a:cubicBezTo>
                <a:cubicBezTo>
                  <a:pt x="4483472" y="3161267"/>
                  <a:pt x="4381117" y="3445150"/>
                  <a:pt x="4434987" y="3595415"/>
                </a:cubicBezTo>
                <a:cubicBezTo>
                  <a:pt x="4488857" y="3745680"/>
                  <a:pt x="4394818" y="4148808"/>
                  <a:pt x="4434987" y="4551158"/>
                </a:cubicBezTo>
                <a:cubicBezTo>
                  <a:pt x="4306051" y="4567990"/>
                  <a:pt x="4096875" y="4506232"/>
                  <a:pt x="3791914" y="4551158"/>
                </a:cubicBezTo>
                <a:cubicBezTo>
                  <a:pt x="3486953" y="4596084"/>
                  <a:pt x="3397257" y="4500774"/>
                  <a:pt x="3148841" y="4551158"/>
                </a:cubicBezTo>
                <a:cubicBezTo>
                  <a:pt x="2900425" y="4601542"/>
                  <a:pt x="2678470" y="4499065"/>
                  <a:pt x="2505768" y="4551158"/>
                </a:cubicBezTo>
                <a:cubicBezTo>
                  <a:pt x="2333066" y="4603251"/>
                  <a:pt x="2148527" y="4527340"/>
                  <a:pt x="2040094" y="4551158"/>
                </a:cubicBezTo>
                <a:cubicBezTo>
                  <a:pt x="1931661" y="4574976"/>
                  <a:pt x="1765981" y="4539056"/>
                  <a:pt x="1618770" y="4551158"/>
                </a:cubicBezTo>
                <a:cubicBezTo>
                  <a:pt x="1471559" y="4563260"/>
                  <a:pt x="1369569" y="4522724"/>
                  <a:pt x="1197446" y="4551158"/>
                </a:cubicBezTo>
                <a:cubicBezTo>
                  <a:pt x="1025323" y="4579592"/>
                  <a:pt x="894655" y="4505998"/>
                  <a:pt x="598723" y="4551158"/>
                </a:cubicBezTo>
                <a:cubicBezTo>
                  <a:pt x="302791" y="4596318"/>
                  <a:pt x="198757" y="4510067"/>
                  <a:pt x="0" y="4551158"/>
                </a:cubicBezTo>
                <a:cubicBezTo>
                  <a:pt x="-45263" y="4392216"/>
                  <a:pt x="22490" y="4253407"/>
                  <a:pt x="0" y="4073286"/>
                </a:cubicBezTo>
                <a:cubicBezTo>
                  <a:pt x="-22490" y="3893165"/>
                  <a:pt x="31786" y="3751623"/>
                  <a:pt x="0" y="3504392"/>
                </a:cubicBezTo>
                <a:cubicBezTo>
                  <a:pt x="-31786" y="3257161"/>
                  <a:pt x="43559" y="3051198"/>
                  <a:pt x="0" y="2844474"/>
                </a:cubicBezTo>
                <a:cubicBezTo>
                  <a:pt x="-43559" y="2637750"/>
                  <a:pt x="11789" y="2327369"/>
                  <a:pt x="0" y="2184556"/>
                </a:cubicBezTo>
                <a:cubicBezTo>
                  <a:pt x="-11789" y="2041743"/>
                  <a:pt x="30916" y="1744341"/>
                  <a:pt x="0" y="1524638"/>
                </a:cubicBezTo>
                <a:cubicBezTo>
                  <a:pt x="-30916" y="1304935"/>
                  <a:pt x="61100" y="1097094"/>
                  <a:pt x="0" y="955743"/>
                </a:cubicBezTo>
                <a:cubicBezTo>
                  <a:pt x="-61100" y="814393"/>
                  <a:pt x="77826" y="213021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5624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3951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565</Words>
  <Application>Microsoft Macintosh PowerPoint</Application>
  <PresentationFormat>Widescreen</PresentationFormat>
  <Paragraphs>116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Brush Script MT</vt:lpstr>
      <vt:lpstr>Arial</vt:lpstr>
      <vt:lpstr>Calibri</vt:lpstr>
      <vt:lpstr>Calibri Light</vt:lpstr>
      <vt:lpstr>Courier New</vt:lpstr>
      <vt:lpstr>Segoe Print</vt:lpstr>
      <vt:lpstr>Office Theme</vt:lpstr>
      <vt:lpstr>PowerPoint Presentation</vt:lpstr>
      <vt:lpstr>Introduction</vt:lpstr>
      <vt:lpstr>The Approach</vt:lpstr>
      <vt:lpstr>Consultancy Journey</vt:lpstr>
      <vt:lpstr>Project Architecture</vt:lpstr>
      <vt:lpstr>Risk Assessment</vt:lpstr>
      <vt:lpstr>CI Version Control</vt:lpstr>
      <vt:lpstr>Mock Designs,  ERD &amp;  UML</vt:lpstr>
      <vt:lpstr>Mock Designs,  ERD &amp;  UML</vt:lpstr>
      <vt:lpstr>Demonstration</vt:lpstr>
      <vt:lpstr>Testing</vt:lpstr>
      <vt:lpstr>Sprint REVIEW</vt:lpstr>
      <vt:lpstr>Sprint  RETROSPECTIVE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Usman Sajid</dc:creator>
  <cp:lastModifiedBy>Usman Sajid</cp:lastModifiedBy>
  <cp:revision>44</cp:revision>
  <dcterms:created xsi:type="dcterms:W3CDTF">2021-05-10T11:28:10Z</dcterms:created>
  <dcterms:modified xsi:type="dcterms:W3CDTF">2021-05-16T22:17:12Z</dcterms:modified>
</cp:coreProperties>
</file>